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</p:sldIdLst>
  <p:sldSz cx="13004800" cy="9753600"/>
  <p:notesSz cx="6858000" cy="9144000"/>
  <p:defaultTextStyle>
    <a:lvl1pPr algn="ctr" defTabSz="584200">
      <a:lnSpc>
        <a:spcPct val="90000"/>
      </a:lnSpc>
      <a:defRPr b="1" baseline="8333" i="1" spc="456" sz="2400">
        <a:solidFill>
          <a:srgbClr val="FFFFFF"/>
        </a:solidFill>
        <a:latin typeface="+mn-lt"/>
        <a:ea typeface="+mn-ea"/>
        <a:cs typeface="+mn-cs"/>
        <a:sym typeface="Helvetica"/>
      </a:defRPr>
    </a:lvl1pPr>
    <a:lvl2pPr indent="342900" algn="ctr" defTabSz="584200">
      <a:lnSpc>
        <a:spcPct val="90000"/>
      </a:lnSpc>
      <a:defRPr b="1" baseline="8333" i="1" spc="456" sz="2400">
        <a:solidFill>
          <a:srgbClr val="FFFFFF"/>
        </a:solidFill>
        <a:latin typeface="+mn-lt"/>
        <a:ea typeface="+mn-ea"/>
        <a:cs typeface="+mn-cs"/>
        <a:sym typeface="Helvetica"/>
      </a:defRPr>
    </a:lvl2pPr>
    <a:lvl3pPr indent="685800" algn="ctr" defTabSz="584200">
      <a:lnSpc>
        <a:spcPct val="90000"/>
      </a:lnSpc>
      <a:defRPr b="1" baseline="8333" i="1" spc="456" sz="2400">
        <a:solidFill>
          <a:srgbClr val="FFFFFF"/>
        </a:solidFill>
        <a:latin typeface="+mn-lt"/>
        <a:ea typeface="+mn-ea"/>
        <a:cs typeface="+mn-cs"/>
        <a:sym typeface="Helvetica"/>
      </a:defRPr>
    </a:lvl3pPr>
    <a:lvl4pPr indent="1028700" algn="ctr" defTabSz="584200">
      <a:lnSpc>
        <a:spcPct val="90000"/>
      </a:lnSpc>
      <a:defRPr b="1" baseline="8333" i="1" spc="456" sz="2400">
        <a:solidFill>
          <a:srgbClr val="FFFFFF"/>
        </a:solidFill>
        <a:latin typeface="+mn-lt"/>
        <a:ea typeface="+mn-ea"/>
        <a:cs typeface="+mn-cs"/>
        <a:sym typeface="Helvetica"/>
      </a:defRPr>
    </a:lvl4pPr>
    <a:lvl5pPr indent="1371600" algn="ctr" defTabSz="584200">
      <a:lnSpc>
        <a:spcPct val="90000"/>
      </a:lnSpc>
      <a:defRPr b="1" baseline="8333" i="1" spc="456" sz="2400">
        <a:solidFill>
          <a:srgbClr val="FFFFFF"/>
        </a:solidFill>
        <a:latin typeface="+mn-lt"/>
        <a:ea typeface="+mn-ea"/>
        <a:cs typeface="+mn-cs"/>
        <a:sym typeface="Helvetica"/>
      </a:defRPr>
    </a:lvl5pPr>
    <a:lvl6pPr indent="1714500" algn="ctr" defTabSz="584200">
      <a:lnSpc>
        <a:spcPct val="90000"/>
      </a:lnSpc>
      <a:defRPr b="1" baseline="8333" i="1" spc="456" sz="2400">
        <a:solidFill>
          <a:srgbClr val="FFFFFF"/>
        </a:solidFill>
        <a:latin typeface="+mn-lt"/>
        <a:ea typeface="+mn-ea"/>
        <a:cs typeface="+mn-cs"/>
        <a:sym typeface="Helvetica"/>
      </a:defRPr>
    </a:lvl6pPr>
    <a:lvl7pPr indent="2057400" algn="ctr" defTabSz="584200">
      <a:lnSpc>
        <a:spcPct val="90000"/>
      </a:lnSpc>
      <a:defRPr b="1" baseline="8333" i="1" spc="456" sz="2400">
        <a:solidFill>
          <a:srgbClr val="FFFFFF"/>
        </a:solidFill>
        <a:latin typeface="+mn-lt"/>
        <a:ea typeface="+mn-ea"/>
        <a:cs typeface="+mn-cs"/>
        <a:sym typeface="Helvetica"/>
      </a:defRPr>
    </a:lvl7pPr>
    <a:lvl8pPr indent="2400300" algn="ctr" defTabSz="584200">
      <a:lnSpc>
        <a:spcPct val="90000"/>
      </a:lnSpc>
      <a:defRPr b="1" baseline="8333" i="1" spc="456" sz="2400">
        <a:solidFill>
          <a:srgbClr val="FFFFFF"/>
        </a:solidFill>
        <a:latin typeface="+mn-lt"/>
        <a:ea typeface="+mn-ea"/>
        <a:cs typeface="+mn-cs"/>
        <a:sym typeface="Helvetica"/>
      </a:defRPr>
    </a:lvl8pPr>
    <a:lvl9pPr indent="2743200" algn="ctr" defTabSz="584200">
      <a:lnSpc>
        <a:spcPct val="90000"/>
      </a:lnSpc>
      <a:defRPr b="1" baseline="8333" i="1" spc="456" sz="2400">
        <a:solidFill>
          <a:srgbClr val="FFFFFF"/>
        </a:solidFill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497FC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308B16">
              <a:alpha val="3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/Relationships>
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_rels/chart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2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title>
      <c:tx>
        <c:rich>
          <a:bodyPr rot="0"/>
          <a:lstStyle/>
          <a:p>
            <a:pPr lvl="0"/>
          </a:p>
        </c:rich>
      </c:tx>
      <c:layout/>
      <c:overlay val="1"/>
    </c:title>
    <c:autoTitleDeleted val="1"/>
    <c:plotArea>
      <c:layout>
        <c:manualLayout>
          <c:layoutTarget val="inner"/>
          <c:xMode val="edge"/>
          <c:yMode val="edge"/>
          <c:x val="0.0606869"/>
          <c:y val="0.102787"/>
          <c:w val="0.939313"/>
          <c:h val="0.76243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 idx="0">
                  <c:v>Region 1</c:v>
                </c:pt>
              </c:strCache>
            </c:strRef>
          </c:tx>
          <c:spPr>
            <a:solidFill>
              <a:srgbClr val="85B880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 lvl="0">
                  <a:defRPr b="0" i="0" strike="noStrike" sz="2800" u="none">
                    <a:solidFill>
                      <a:srgbClr val="7DCED5"/>
                    </a:solidFill>
                    <a:effectLst>
                      <a:outerShdw sx="100000" sy="100000" kx="0" ky="0" algn="b" rotWithShape="0" blurRad="0" dist="38100" dir="2700000">
                        <a:srgbClr val="000000"/>
                      </a:outerShdw>
                    </a:effectLst>
                    <a:latin typeface="Helvetica"/>
                  </a:defRPr>
                </a:pPr>
                <a:r>
                  <a:rPr b="0" i="0" strike="noStrike" sz="2800" u="none">
                    <a:solidFill>
                      <a:srgbClr val="7DCED5"/>
                    </a:solidFill>
                    <a:effectLst>
                      <a:outerShdw sx="100000" sy="100000" kx="0" ky="0" algn="b" rotWithShape="0" blurRad="0" dist="38100" dir="2700000">
                        <a:srgbClr val="000000"/>
                      </a:outerShdw>
                    </a:effectLst>
                    <a:latin typeface="Helvetica"/>
                  </a:rPr>
                  <a:t/>
                </a: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四月</c:v>
                </c:pt>
                <c:pt idx="1">
                  <c:v>五月</c:v>
                </c:pt>
                <c:pt idx="2">
                  <c:v>六月</c:v>
                </c:pt>
                <c:pt idx="3">
                  <c:v>七月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17.000000</c:v>
                </c:pt>
                <c:pt idx="1">
                  <c:v>26.000000</c:v>
                </c:pt>
                <c:pt idx="2">
                  <c:v>53.000000</c:v>
                </c:pt>
                <c:pt idx="3">
                  <c:v>96.000000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 idx="0">
                  <c:v>Region 2</c:v>
                </c:pt>
              </c:strCache>
            </c:strRef>
          </c:tx>
          <c:spPr>
            <a:solidFill>
              <a:srgbClr val="EE5BA0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 lvl="0">
                  <a:defRPr b="0" i="0" strike="noStrike" sz="2800" u="none">
                    <a:solidFill>
                      <a:srgbClr val="7DCED5"/>
                    </a:solidFill>
                    <a:effectLst>
                      <a:outerShdw sx="100000" sy="100000" kx="0" ky="0" algn="b" rotWithShape="0" blurRad="0" dist="38100" dir="2700000">
                        <a:srgbClr val="000000"/>
                      </a:outerShdw>
                    </a:effectLst>
                    <a:latin typeface="Helvetica"/>
                  </a:defRPr>
                </a:pPr>
                <a:r>
                  <a:rPr b="0" i="0" strike="noStrike" sz="2800" u="none">
                    <a:solidFill>
                      <a:srgbClr val="7DCED5"/>
                    </a:solidFill>
                    <a:effectLst>
                      <a:outerShdw sx="100000" sy="100000" kx="0" ky="0" algn="b" rotWithShape="0" blurRad="0" dist="38100" dir="2700000">
                        <a:srgbClr val="000000"/>
                      </a:outerShdw>
                    </a:effectLst>
                    <a:latin typeface="Helvetica"/>
                  </a:rPr>
                  <a:t/>
                </a: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四月</c:v>
                </c:pt>
                <c:pt idx="1">
                  <c:v>五月</c:v>
                </c:pt>
                <c:pt idx="2">
                  <c:v>六月</c:v>
                </c:pt>
                <c:pt idx="3">
                  <c:v>七月</c:v>
                </c:pt>
              </c:strCache>
            </c:strRef>
          </c:cat>
          <c:val>
            <c:numRef>
              <c:f>Sheet1!$B$3:$E$3</c:f>
              <c:numCache>
                <c:ptCount val="4"/>
                <c:pt idx="0">
                  <c:v>55.000000</c:v>
                </c:pt>
                <c:pt idx="1">
                  <c:v>43.000000</c:v>
                </c:pt>
                <c:pt idx="2">
                  <c:v>70.000000</c:v>
                </c:pt>
                <c:pt idx="3">
                  <c:v>58.000000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 idx="0">
                  <c:v>3</c:v>
                </c:pt>
              </c:strCache>
            </c:strRef>
          </c:tx>
          <c:spPr>
            <a:solidFill>
              <a:srgbClr val="F58A33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 lvl="0">
                  <a:defRPr b="0" i="0" strike="noStrike" sz="2800" u="none">
                    <a:solidFill>
                      <a:srgbClr val="7DCED5"/>
                    </a:solidFill>
                    <a:effectLst>
                      <a:outerShdw sx="100000" sy="100000" kx="0" ky="0" algn="b" rotWithShape="0" blurRad="0" dist="38100" dir="2700000">
                        <a:srgbClr val="000000"/>
                      </a:outerShdw>
                    </a:effectLst>
                    <a:latin typeface="Helvetica"/>
                  </a:defRPr>
                </a:pPr>
                <a:r>
                  <a:rPr b="0" i="0" strike="noStrike" sz="2800" u="none">
                    <a:solidFill>
                      <a:srgbClr val="7DCED5"/>
                    </a:solidFill>
                    <a:effectLst>
                      <a:outerShdw sx="100000" sy="100000" kx="0" ky="0" algn="b" rotWithShape="0" blurRad="0" dist="38100" dir="2700000">
                        <a:srgbClr val="000000"/>
                      </a:outerShdw>
                    </a:effectLst>
                    <a:latin typeface="Helvetica"/>
                  </a:rPr>
                  <a:t/>
                </a: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四月</c:v>
                </c:pt>
                <c:pt idx="1">
                  <c:v>五月</c:v>
                </c:pt>
                <c:pt idx="2">
                  <c:v>六月</c:v>
                </c:pt>
                <c:pt idx="3">
                  <c:v>七月</c:v>
                </c:pt>
              </c:strCache>
            </c:strRef>
          </c:cat>
          <c:val>
            <c:numRef>
              <c:f>Sheet1!$B$4:$E$4</c:f>
              <c:numCache>
                <c:ptCount val="4"/>
                <c:pt idx="0">
                  <c:v>100.000000</c:v>
                </c:pt>
                <c:pt idx="1">
                  <c:v>100.000000</c:v>
                </c:pt>
                <c:pt idx="2">
                  <c:v>100.000000</c:v>
                </c:pt>
                <c:pt idx="3">
                  <c:v>100.000000</c:v>
                </c:pt>
              </c:numCache>
            </c:numRef>
          </c:val>
        </c:ser>
        <c:ser>
          <c:idx val="3"/>
          <c:order val="3"/>
          <c:tx>
            <c:strRef>
              <c:f>Sheet1!$A$5</c:f>
              <c:strCache>
                <c:pt idx="0">
                  <c:v>4</c:v>
                </c:pt>
              </c:strCache>
            </c:strRef>
          </c:tx>
          <c:spPr>
            <a:solidFill>
              <a:srgbClr val="00BCCD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 lvl="0">
                  <a:defRPr b="0" i="0" strike="noStrike" sz="2800" u="none">
                    <a:solidFill>
                      <a:srgbClr val="7DCED5"/>
                    </a:solidFill>
                    <a:effectLst>
                      <a:outerShdw sx="100000" sy="100000" kx="0" ky="0" algn="b" rotWithShape="0" blurRad="0" dist="38100" dir="2700000">
                        <a:srgbClr val="000000"/>
                      </a:outerShdw>
                    </a:effectLst>
                    <a:latin typeface="Helvetica"/>
                  </a:defRPr>
                </a:pPr>
                <a:r>
                  <a:rPr b="0" i="0" strike="noStrike" sz="2800" u="none">
                    <a:solidFill>
                      <a:srgbClr val="7DCED5"/>
                    </a:solidFill>
                    <a:effectLst>
                      <a:outerShdw sx="100000" sy="100000" kx="0" ky="0" algn="b" rotWithShape="0" blurRad="0" dist="38100" dir="2700000">
                        <a:srgbClr val="000000"/>
                      </a:outerShdw>
                    </a:effectLst>
                    <a:latin typeface="Helvetica"/>
                  </a:rPr>
                  <a:t/>
                </a: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四月</c:v>
                </c:pt>
                <c:pt idx="1">
                  <c:v>五月</c:v>
                </c:pt>
                <c:pt idx="2">
                  <c:v>六月</c:v>
                </c:pt>
                <c:pt idx="3">
                  <c:v>七月</c:v>
                </c:pt>
              </c:strCache>
            </c:strRef>
          </c:cat>
          <c:val>
            <c:numRef>
              <c:f>Sheet1!$B$5:$E$5</c:f>
              <c:numCache>
                <c:ptCount val="4"/>
                <c:pt idx="0">
                  <c:v>100.000000</c:v>
                </c:pt>
                <c:pt idx="1">
                  <c:v>100.000000</c:v>
                </c:pt>
                <c:pt idx="2">
                  <c:v>100.000000</c:v>
                </c:pt>
                <c:pt idx="3">
                  <c:v>100.000000</c:v>
                </c:pt>
              </c:numCache>
            </c:numRef>
          </c:val>
        </c:ser>
        <c:ser>
          <c:idx val="4"/>
          <c:order val="4"/>
          <c:tx>
            <c:strRef>
              <c:f>Sheet1!$A$6</c:f>
              <c:strCache>
                <c:pt idx="0">
                  <c:v>5</c:v>
                </c:pt>
              </c:strCache>
            </c:strRef>
          </c:tx>
          <c:spPr>
            <a:solidFill>
              <a:srgbClr val="F2BA97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 lvl="0">
                  <a:defRPr b="0" i="0" strike="noStrike" sz="2800" u="none">
                    <a:solidFill>
                      <a:srgbClr val="7DCED5"/>
                    </a:solidFill>
                    <a:effectLst>
                      <a:outerShdw sx="100000" sy="100000" kx="0" ky="0" algn="b" rotWithShape="0" blurRad="0" dist="38100" dir="2700000">
                        <a:srgbClr val="000000"/>
                      </a:outerShdw>
                    </a:effectLst>
                    <a:latin typeface="Helvetica"/>
                  </a:defRPr>
                </a:pPr>
                <a:r>
                  <a:rPr b="0" i="0" strike="noStrike" sz="2800" u="none">
                    <a:solidFill>
                      <a:srgbClr val="7DCED5"/>
                    </a:solidFill>
                    <a:effectLst>
                      <a:outerShdw sx="100000" sy="100000" kx="0" ky="0" algn="b" rotWithShape="0" blurRad="0" dist="38100" dir="2700000">
                        <a:srgbClr val="000000"/>
                      </a:outerShdw>
                    </a:effectLst>
                    <a:latin typeface="Helvetica"/>
                  </a:rPr>
                  <a:t/>
                </a: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四月</c:v>
                </c:pt>
                <c:pt idx="1">
                  <c:v>五月</c:v>
                </c:pt>
                <c:pt idx="2">
                  <c:v>六月</c:v>
                </c:pt>
                <c:pt idx="3">
                  <c:v>七月</c:v>
                </c:pt>
              </c:strCache>
            </c:strRef>
          </c:cat>
          <c:val>
            <c:numRef>
              <c:f>Sheet1!$B$6:$E$6</c:f>
              <c:numCache>
                <c:ptCount val="4"/>
                <c:pt idx="0">
                  <c:v>100.000000</c:v>
                </c:pt>
                <c:pt idx="1">
                  <c:v>100.000000</c:v>
                </c:pt>
                <c:pt idx="2">
                  <c:v>100.000000</c:v>
                </c:pt>
                <c:pt idx="3">
                  <c:v>100.000000</c:v>
                </c:pt>
              </c:numCache>
            </c:numRef>
          </c:val>
        </c:ser>
        <c:gapWidth val="40"/>
        <c:overlap val="-10"/>
        <c:axId val="0"/>
        <c:axId val="1"/>
      </c:barChart>
      <c:catAx>
        <c:axId val="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929497"/>
            </a:solidFill>
            <a:prstDash val="solid"/>
            <a:miter lim="400000"/>
          </a:ln>
        </c:spPr>
        <c:txPr>
          <a:bodyPr rot="0"/>
          <a:lstStyle/>
          <a:p>
            <a:pPr lvl="0">
              <a:defRPr b="0" i="0" strike="noStrike" sz="2300" u="none">
                <a:solidFill>
                  <a:srgbClr val="515151"/>
                </a:solidFill>
                <a:effectLst/>
                <a:latin typeface="Helvetica"/>
              </a:defRPr>
            </a:pPr>
          </a:p>
        </c:txPr>
        <c:crossAx val="1"/>
        <c:crosses val="autoZero"/>
        <c:auto val="1"/>
        <c:lblAlgn val="ctr"/>
        <c:noMultiLvlLbl val="1"/>
      </c:catAx>
      <c:valAx>
        <c:axId val="1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E3E3E3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 lvl="0">
              <a:defRPr b="0" i="0" strike="noStrike" sz="2000" u="none">
                <a:solidFill>
                  <a:srgbClr val="515151"/>
                </a:solidFill>
                <a:effectLst/>
                <a:latin typeface="Helvetica"/>
              </a:defRPr>
            </a:pPr>
          </a:p>
        </c:txPr>
        <c:crossAx val="0"/>
        <c:crosses val="autoZero"/>
        <c:crossBetween val="between"/>
        <c:majorUnit val="25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title>
      <c:tx>
        <c:rich>
          <a:bodyPr rot="0"/>
          <a:lstStyle/>
          <a:p>
            <a:pPr lvl="0"/>
          </a:p>
        </c:rich>
      </c:tx>
      <c:layout/>
      <c:overlay val="1"/>
    </c:title>
    <c:autoTitleDeleted val="1"/>
    <c:plotArea>
      <c:layout>
        <c:manualLayout>
          <c:layoutTarget val="inner"/>
          <c:xMode val="edge"/>
          <c:yMode val="edge"/>
          <c:x val="0.005"/>
          <c:y val="0.005"/>
          <c:w val="1"/>
          <c:h val="1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 idx="0">
                  <c:v>四月</c:v>
                </c:pt>
              </c:strCache>
            </c:strRef>
          </c:tx>
          <c:spPr>
            <a:solidFill>
              <a:srgbClr val="1A73BA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1A73BA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7DCED5"/>
              </a:solidFill>
              <a:ln w="12700" cap="flat">
                <a:noFill/>
                <a:miter lim="400000"/>
              </a:ln>
              <a:effectLst/>
            </c:spPr>
          </c:dPt>
          <c:dPt>
            <c:idx val="2"/>
            <c:explosion val="0"/>
            <c:spPr>
              <a:solidFill>
                <a:srgbClr val="26BDCF"/>
              </a:solidFill>
              <a:ln w="12700" cap="flat">
                <a:noFill/>
                <a:miter lim="400000"/>
              </a:ln>
              <a:effectLst/>
            </c:spPr>
          </c:dPt>
          <c:dPt>
            <c:idx val="3"/>
            <c:explosion val="0"/>
            <c:spPr>
              <a:solidFill>
                <a:srgbClr val="B5B935"/>
              </a:solidFill>
              <a:ln w="12700" cap="flat">
                <a:noFill/>
                <a:miter lim="400000"/>
              </a:ln>
              <a:effectLst/>
            </c:spPr>
          </c:dPt>
          <c:dPt>
            <c:idx val="4"/>
            <c:explosion val="0"/>
            <c:spPr>
              <a:solidFill>
                <a:srgbClr val="89B77F"/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 lvl="0">
                    <a:defRPr b="0" i="0" strike="noStrike" sz="2200" u="none">
                      <a:solidFill>
                        <a:srgbClr val="FFFFFF"/>
                      </a:solidFill>
                      <a:effectLst/>
                      <a:latin typeface="Helvetica"/>
                    </a:defRPr>
                  </a:pPr>
                  <a:r>
                    <a:rPr b="0" i="0" strike="noStrike" sz="2200" u="none">
                      <a:solidFill>
                        <a:srgbClr val="FFFFFF"/>
                      </a:solidFill>
                      <a:effectLst/>
                      <a:latin typeface="Helvetica"/>
                    </a:rPr>
                    <a:t/>
                  </a: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 lvl="0">
                    <a:defRPr b="0" i="0" strike="noStrike" sz="2200" u="none">
                      <a:solidFill>
                        <a:srgbClr val="FFFFFF"/>
                      </a:solidFill>
                      <a:effectLst/>
                      <a:latin typeface="Helvetica"/>
                    </a:defRPr>
                  </a:pPr>
                  <a:r>
                    <a:rPr b="0" i="0" strike="noStrike" sz="2200" u="none">
                      <a:solidFill>
                        <a:srgbClr val="FFFFFF"/>
                      </a:solidFill>
                      <a:effectLst/>
                      <a:latin typeface="Helvetica"/>
                    </a:rPr>
                    <a:t/>
                  </a: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numFmt formatCode="#,##0%" sourceLinked="0"/>
              <c:txPr>
                <a:bodyPr/>
                <a:lstStyle/>
                <a:p>
                  <a:pPr lvl="0">
                    <a:defRPr b="0" i="0" strike="noStrike" sz="2200" u="none">
                      <a:solidFill>
                        <a:srgbClr val="FFFFFF"/>
                      </a:solidFill>
                      <a:effectLst/>
                      <a:latin typeface="Helvetica"/>
                    </a:defRPr>
                  </a:pPr>
                  <a:r>
                    <a:rPr b="0" i="0" strike="noStrike" sz="2200" u="none">
                      <a:solidFill>
                        <a:srgbClr val="FFFFFF"/>
                      </a:solidFill>
                      <a:effectLst/>
                      <a:latin typeface="Helvetica"/>
                    </a:rPr>
                    <a:t/>
                  </a: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"/>
              <c:numFmt formatCode="#,##0%" sourceLinked="0"/>
              <c:txPr>
                <a:bodyPr/>
                <a:lstStyle/>
                <a:p>
                  <a:pPr lvl="0">
                    <a:defRPr b="0" i="0" strike="noStrike" sz="2200" u="none">
                      <a:solidFill>
                        <a:srgbClr val="FFFFFF"/>
                      </a:solidFill>
                      <a:effectLst/>
                      <a:latin typeface="Helvetica"/>
                    </a:defRPr>
                  </a:pPr>
                  <a:r>
                    <a:rPr b="0" i="0" strike="noStrike" sz="2200" u="none">
                      <a:solidFill>
                        <a:srgbClr val="FFFFFF"/>
                      </a:solidFill>
                      <a:effectLst/>
                      <a:latin typeface="Helvetica"/>
                    </a:rPr>
                    <a:t/>
                  </a: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4"/>
              <c:numFmt formatCode="#,##0%" sourceLinked="0"/>
              <c:txPr>
                <a:bodyPr/>
                <a:lstStyle/>
                <a:p>
                  <a:pPr lvl="0">
                    <a:defRPr b="0" i="0" strike="noStrike" sz="2200" u="none">
                      <a:solidFill>
                        <a:srgbClr val="FFFFFF"/>
                      </a:solidFill>
                      <a:effectLst/>
                      <a:latin typeface="Helvetica"/>
                    </a:defRPr>
                  </a:pPr>
                  <a:r>
                    <a:rPr b="0" i="0" strike="noStrike" sz="2200" u="none">
                      <a:solidFill>
                        <a:srgbClr val="FFFFFF"/>
                      </a:solidFill>
                      <a:effectLst/>
                      <a:latin typeface="Helvetica"/>
                    </a:rPr>
                    <a:t/>
                  </a: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numFmt formatCode="#,##0%" sourceLinked="0"/>
            <c:txPr>
              <a:bodyPr/>
              <a:lstStyle/>
              <a:p>
                <a:pPr lvl="0">
                  <a:defRPr b="0" i="0" strike="noStrike" sz="2200" u="none">
                    <a:solidFill>
                      <a:srgbClr val="FFFFFF"/>
                    </a:solidFill>
                    <a:effectLst/>
                    <a:latin typeface="Helvetica"/>
                  </a:defRPr>
                </a:pPr>
                <a:r>
                  <a:rPr b="0" i="0" strike="noStrike" sz="2200" u="none">
                    <a:solidFill>
                      <a:srgbClr val="FFFFFF"/>
                    </a:solidFill>
                    <a:effectLst/>
                    <a:latin typeface="Helvetica"/>
                  </a:rPr>
                  <a:t/>
                </a:r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</c:dLbls>
          <c:cat>
            <c:strRef>
              <c:f>Sheet1!$B$1:$F$1</c:f>
              <c:strCache>
                <c:ptCount val="5"/>
                <c:pt idx="0">
                  <c:v>Region 1</c:v>
                </c:pt>
                <c:pt idx="1">
                  <c:v>Region 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strCache>
            </c:strRef>
          </c:cat>
          <c:val>
            <c:numRef>
              <c:f>Sheet1!$B$2:$F$2</c:f>
              <c:numCache>
                <c:ptCount val="5"/>
                <c:pt idx="0">
                  <c:v>17.000000</c:v>
                </c:pt>
                <c:pt idx="1">
                  <c:v>55.000000</c:v>
                </c:pt>
                <c:pt idx="2">
                  <c:v>100.000000</c:v>
                </c:pt>
                <c:pt idx="3">
                  <c:v>100.000000</c:v>
                </c:pt>
                <c:pt idx="4">
                  <c:v>100.000000</c:v>
                </c:pt>
              </c:numCache>
            </c:numRef>
          </c:val>
        </c:ser>
        <c:ser>
          <c:idx val="0"/>
          <c:order val="1"/>
          <c:tx>
            <c:strRef>
              <c:f>Sheet1!$A$3</c:f>
              <c:strCache>
                <c:pt idx="1">
                  <c:v>五月</c:v>
                </c:pt>
              </c:strCache>
            </c:strRef>
          </c:tx>
          <c:spPr>
            <a:solidFill>
              <a:srgbClr val="1A73BA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1A73BA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7DCED5"/>
              </a:solidFill>
              <a:ln w="12700" cap="flat">
                <a:noFill/>
                <a:miter lim="400000"/>
              </a:ln>
              <a:effectLst/>
            </c:spPr>
          </c:dPt>
          <c:dPt>
            <c:idx val="2"/>
            <c:explosion val="0"/>
            <c:spPr>
              <a:solidFill>
                <a:srgbClr val="26BDCF"/>
              </a:solidFill>
              <a:ln w="12700" cap="flat">
                <a:noFill/>
                <a:miter lim="400000"/>
              </a:ln>
              <a:effectLst/>
            </c:spPr>
          </c:dPt>
          <c:dPt>
            <c:idx val="3"/>
            <c:explosion val="0"/>
            <c:spPr>
              <a:solidFill>
                <a:srgbClr val="B5B935"/>
              </a:solidFill>
              <a:ln w="12700" cap="flat">
                <a:noFill/>
                <a:miter lim="400000"/>
              </a:ln>
              <a:effectLst/>
            </c:spPr>
          </c:dPt>
          <c:dPt>
            <c:idx val="4"/>
            <c:explosion val="0"/>
            <c:spPr>
              <a:solidFill>
                <a:srgbClr val="89B77F"/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 lvl="0">
                    <a:defRPr b="0" i="0" strike="noStrike" sz="2200" u="none">
                      <a:solidFill>
                        <a:srgbClr val="FFFFFF"/>
                      </a:solidFill>
                      <a:effectLst/>
                      <a:latin typeface="Helvetica"/>
                    </a:defRPr>
                  </a:pPr>
                  <a:r>
                    <a:rPr b="0" i="0" strike="noStrike" sz="2200" u="none">
                      <a:solidFill>
                        <a:srgbClr val="FFFFFF"/>
                      </a:solidFill>
                      <a:effectLst/>
                      <a:latin typeface="Helvetica"/>
                    </a:rPr>
                    <a:t/>
                  </a: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 lvl="0">
                    <a:defRPr b="0" i="0" strike="noStrike" sz="2200" u="none">
                      <a:solidFill>
                        <a:srgbClr val="FFFFFF"/>
                      </a:solidFill>
                      <a:effectLst/>
                      <a:latin typeface="Helvetica"/>
                    </a:defRPr>
                  </a:pPr>
                  <a:r>
                    <a:rPr b="0" i="0" strike="noStrike" sz="2200" u="none">
                      <a:solidFill>
                        <a:srgbClr val="FFFFFF"/>
                      </a:solidFill>
                      <a:effectLst/>
                      <a:latin typeface="Helvetica"/>
                    </a:rPr>
                    <a:t/>
                  </a: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numFmt formatCode="#,##0%" sourceLinked="0"/>
              <c:txPr>
                <a:bodyPr/>
                <a:lstStyle/>
                <a:p>
                  <a:pPr lvl="0">
                    <a:defRPr b="0" i="0" strike="noStrike" sz="2200" u="none">
                      <a:solidFill>
                        <a:srgbClr val="FFFFFF"/>
                      </a:solidFill>
                      <a:effectLst/>
                      <a:latin typeface="Helvetica"/>
                    </a:defRPr>
                  </a:pPr>
                  <a:r>
                    <a:rPr b="0" i="0" strike="noStrike" sz="2200" u="none">
                      <a:solidFill>
                        <a:srgbClr val="FFFFFF"/>
                      </a:solidFill>
                      <a:effectLst/>
                      <a:latin typeface="Helvetica"/>
                    </a:rPr>
                    <a:t/>
                  </a: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"/>
              <c:numFmt formatCode="#,##0%" sourceLinked="0"/>
              <c:txPr>
                <a:bodyPr/>
                <a:lstStyle/>
                <a:p>
                  <a:pPr lvl="0">
                    <a:defRPr b="0" i="0" strike="noStrike" sz="2200" u="none">
                      <a:solidFill>
                        <a:srgbClr val="FFFFFF"/>
                      </a:solidFill>
                      <a:effectLst/>
                      <a:latin typeface="Helvetica"/>
                    </a:defRPr>
                  </a:pPr>
                  <a:r>
                    <a:rPr b="0" i="0" strike="noStrike" sz="2200" u="none">
                      <a:solidFill>
                        <a:srgbClr val="FFFFFF"/>
                      </a:solidFill>
                      <a:effectLst/>
                      <a:latin typeface="Helvetica"/>
                    </a:rPr>
                    <a:t/>
                  </a: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4"/>
              <c:numFmt formatCode="#,##0%" sourceLinked="0"/>
              <c:txPr>
                <a:bodyPr/>
                <a:lstStyle/>
                <a:p>
                  <a:pPr lvl="0">
                    <a:defRPr b="0" i="0" strike="noStrike" sz="2200" u="none">
                      <a:solidFill>
                        <a:srgbClr val="FFFFFF"/>
                      </a:solidFill>
                      <a:effectLst/>
                      <a:latin typeface="Helvetica"/>
                    </a:defRPr>
                  </a:pPr>
                  <a:r>
                    <a:rPr b="0" i="0" strike="noStrike" sz="2200" u="none">
                      <a:solidFill>
                        <a:srgbClr val="FFFFFF"/>
                      </a:solidFill>
                      <a:effectLst/>
                      <a:latin typeface="Helvetica"/>
                    </a:rPr>
                    <a:t/>
                  </a: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numFmt formatCode="#,##0%" sourceLinked="0"/>
            <c:txPr>
              <a:bodyPr/>
              <a:lstStyle/>
              <a:p>
                <a:pPr lvl="0">
                  <a:defRPr b="0" i="0" strike="noStrike" sz="2200" u="none">
                    <a:solidFill>
                      <a:srgbClr val="FFFFFF"/>
                    </a:solidFill>
                    <a:effectLst/>
                    <a:latin typeface="Helvetica"/>
                  </a:defRPr>
                </a:pPr>
                <a:r>
                  <a:rPr b="0" i="0" strike="noStrike" sz="2200" u="none">
                    <a:solidFill>
                      <a:srgbClr val="FFFFFF"/>
                    </a:solidFill>
                    <a:effectLst/>
                    <a:latin typeface="Helvetica"/>
                  </a:rPr>
                  <a:t/>
                </a:r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</c:dLbls>
          <c:cat>
            <c:strRef>
              <c:f>Sheet1!$B$1:$F$1</c:f>
              <c:strCache>
                <c:ptCount val="5"/>
                <c:pt idx="0">
                  <c:v>Region 1</c:v>
                </c:pt>
                <c:pt idx="1">
                  <c:v>Region 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strCache>
            </c:strRef>
          </c:cat>
          <c:val>
            <c:numRef>
              <c:f>Sheet1!$B$3:$F$3</c:f>
              <c:numCache>
                <c:ptCount val="5"/>
                <c:pt idx="0">
                  <c:v>26.000000</c:v>
                </c:pt>
                <c:pt idx="1">
                  <c:v>43.000000</c:v>
                </c:pt>
                <c:pt idx="2">
                  <c:v>100.000000</c:v>
                </c:pt>
                <c:pt idx="3">
                  <c:v>100.000000</c:v>
                </c:pt>
                <c:pt idx="4">
                  <c:v>100.000000</c:v>
                </c:pt>
              </c:numCache>
            </c:numRef>
          </c:val>
        </c:ser>
        <c:ser>
          <c:idx val="0"/>
          <c:order val="2"/>
          <c:tx>
            <c:strRef>
              <c:f>Sheet1!$A$4</c:f>
              <c:strCache>
                <c:pt idx="2">
                  <c:v>六月</c:v>
                </c:pt>
              </c:strCache>
            </c:strRef>
          </c:tx>
          <c:spPr>
            <a:solidFill>
              <a:srgbClr val="1A73BA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1A73BA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7DCED5"/>
              </a:solidFill>
              <a:ln w="12700" cap="flat">
                <a:noFill/>
                <a:miter lim="400000"/>
              </a:ln>
              <a:effectLst/>
            </c:spPr>
          </c:dPt>
          <c:dPt>
            <c:idx val="2"/>
            <c:explosion val="0"/>
            <c:spPr>
              <a:solidFill>
                <a:srgbClr val="26BDCF"/>
              </a:solidFill>
              <a:ln w="12700" cap="flat">
                <a:noFill/>
                <a:miter lim="400000"/>
              </a:ln>
              <a:effectLst/>
            </c:spPr>
          </c:dPt>
          <c:dPt>
            <c:idx val="3"/>
            <c:explosion val="0"/>
            <c:spPr>
              <a:solidFill>
                <a:srgbClr val="B5B935"/>
              </a:solidFill>
              <a:ln w="12700" cap="flat">
                <a:noFill/>
                <a:miter lim="400000"/>
              </a:ln>
              <a:effectLst/>
            </c:spPr>
          </c:dPt>
          <c:dPt>
            <c:idx val="4"/>
            <c:explosion val="0"/>
            <c:spPr>
              <a:solidFill>
                <a:srgbClr val="89B77F"/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 lvl="0">
                    <a:defRPr b="0" i="0" strike="noStrike" sz="2200" u="none">
                      <a:solidFill>
                        <a:srgbClr val="FFFFFF"/>
                      </a:solidFill>
                      <a:effectLst/>
                      <a:latin typeface="Helvetica"/>
                    </a:defRPr>
                  </a:pPr>
                  <a:r>
                    <a:rPr b="0" i="0" strike="noStrike" sz="2200" u="none">
                      <a:solidFill>
                        <a:srgbClr val="FFFFFF"/>
                      </a:solidFill>
                      <a:effectLst/>
                      <a:latin typeface="Helvetica"/>
                    </a:rPr>
                    <a:t/>
                  </a: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 lvl="0">
                    <a:defRPr b="0" i="0" strike="noStrike" sz="2200" u="none">
                      <a:solidFill>
                        <a:srgbClr val="FFFFFF"/>
                      </a:solidFill>
                      <a:effectLst/>
                      <a:latin typeface="Helvetica"/>
                    </a:defRPr>
                  </a:pPr>
                  <a:r>
                    <a:rPr b="0" i="0" strike="noStrike" sz="2200" u="none">
                      <a:solidFill>
                        <a:srgbClr val="FFFFFF"/>
                      </a:solidFill>
                      <a:effectLst/>
                      <a:latin typeface="Helvetica"/>
                    </a:rPr>
                    <a:t/>
                  </a: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numFmt formatCode="#,##0%" sourceLinked="0"/>
              <c:txPr>
                <a:bodyPr/>
                <a:lstStyle/>
                <a:p>
                  <a:pPr lvl="0">
                    <a:defRPr b="0" i="0" strike="noStrike" sz="2200" u="none">
                      <a:solidFill>
                        <a:srgbClr val="FFFFFF"/>
                      </a:solidFill>
                      <a:effectLst/>
                      <a:latin typeface="Helvetica"/>
                    </a:defRPr>
                  </a:pPr>
                  <a:r>
                    <a:rPr b="0" i="0" strike="noStrike" sz="2200" u="none">
                      <a:solidFill>
                        <a:srgbClr val="FFFFFF"/>
                      </a:solidFill>
                      <a:effectLst/>
                      <a:latin typeface="Helvetica"/>
                    </a:rPr>
                    <a:t/>
                  </a: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"/>
              <c:numFmt formatCode="#,##0%" sourceLinked="0"/>
              <c:txPr>
                <a:bodyPr/>
                <a:lstStyle/>
                <a:p>
                  <a:pPr lvl="0">
                    <a:defRPr b="0" i="0" strike="noStrike" sz="2200" u="none">
                      <a:solidFill>
                        <a:srgbClr val="FFFFFF"/>
                      </a:solidFill>
                      <a:effectLst/>
                      <a:latin typeface="Helvetica"/>
                    </a:defRPr>
                  </a:pPr>
                  <a:r>
                    <a:rPr b="0" i="0" strike="noStrike" sz="2200" u="none">
                      <a:solidFill>
                        <a:srgbClr val="FFFFFF"/>
                      </a:solidFill>
                      <a:effectLst/>
                      <a:latin typeface="Helvetica"/>
                    </a:rPr>
                    <a:t/>
                  </a: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4"/>
              <c:numFmt formatCode="#,##0%" sourceLinked="0"/>
              <c:txPr>
                <a:bodyPr/>
                <a:lstStyle/>
                <a:p>
                  <a:pPr lvl="0">
                    <a:defRPr b="0" i="0" strike="noStrike" sz="2200" u="none">
                      <a:solidFill>
                        <a:srgbClr val="FFFFFF"/>
                      </a:solidFill>
                      <a:effectLst/>
                      <a:latin typeface="Helvetica"/>
                    </a:defRPr>
                  </a:pPr>
                  <a:r>
                    <a:rPr b="0" i="0" strike="noStrike" sz="2200" u="none">
                      <a:solidFill>
                        <a:srgbClr val="FFFFFF"/>
                      </a:solidFill>
                      <a:effectLst/>
                      <a:latin typeface="Helvetica"/>
                    </a:rPr>
                    <a:t/>
                  </a: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numFmt formatCode="#,##0%" sourceLinked="0"/>
            <c:txPr>
              <a:bodyPr/>
              <a:lstStyle/>
              <a:p>
                <a:pPr lvl="0">
                  <a:defRPr b="0" i="0" strike="noStrike" sz="2200" u="none">
                    <a:solidFill>
                      <a:srgbClr val="FFFFFF"/>
                    </a:solidFill>
                    <a:effectLst/>
                    <a:latin typeface="Helvetica"/>
                  </a:defRPr>
                </a:pPr>
                <a:r>
                  <a:rPr b="0" i="0" strike="noStrike" sz="2200" u="none">
                    <a:solidFill>
                      <a:srgbClr val="FFFFFF"/>
                    </a:solidFill>
                    <a:effectLst/>
                    <a:latin typeface="Helvetica"/>
                  </a:rPr>
                  <a:t/>
                </a:r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</c:dLbls>
          <c:cat>
            <c:strRef>
              <c:f>Sheet1!$B$1:$F$1</c:f>
              <c:strCache>
                <c:ptCount val="5"/>
                <c:pt idx="0">
                  <c:v>Region 1</c:v>
                </c:pt>
                <c:pt idx="1">
                  <c:v>Region 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strCache>
            </c:strRef>
          </c:cat>
          <c:val>
            <c:numRef>
              <c:f>Sheet1!$B$4:$F$4</c:f>
              <c:numCache>
                <c:ptCount val="5"/>
                <c:pt idx="0">
                  <c:v>53.000000</c:v>
                </c:pt>
                <c:pt idx="1">
                  <c:v>70.000000</c:v>
                </c:pt>
                <c:pt idx="2">
                  <c:v>100.000000</c:v>
                </c:pt>
                <c:pt idx="3">
                  <c:v>100.000000</c:v>
                </c:pt>
                <c:pt idx="4">
                  <c:v>100.000000</c:v>
                </c:pt>
              </c:numCache>
            </c:numRef>
          </c:val>
        </c:ser>
        <c:ser>
          <c:idx val="0"/>
          <c:order val="3"/>
          <c:tx>
            <c:strRef>
              <c:f>Sheet1!$A$5</c:f>
              <c:strCache>
                <c:pt idx="3">
                  <c:v>七月</c:v>
                </c:pt>
              </c:strCache>
            </c:strRef>
          </c:tx>
          <c:spPr>
            <a:solidFill>
              <a:srgbClr val="1A73BA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1A73BA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7DCED5"/>
              </a:solidFill>
              <a:ln w="12700" cap="flat">
                <a:noFill/>
                <a:miter lim="400000"/>
              </a:ln>
              <a:effectLst/>
            </c:spPr>
          </c:dPt>
          <c:dPt>
            <c:idx val="2"/>
            <c:explosion val="0"/>
            <c:spPr>
              <a:solidFill>
                <a:srgbClr val="26BDCF"/>
              </a:solidFill>
              <a:ln w="12700" cap="flat">
                <a:noFill/>
                <a:miter lim="400000"/>
              </a:ln>
              <a:effectLst/>
            </c:spPr>
          </c:dPt>
          <c:dPt>
            <c:idx val="3"/>
            <c:explosion val="0"/>
            <c:spPr>
              <a:solidFill>
                <a:srgbClr val="B5B935"/>
              </a:solidFill>
              <a:ln w="12700" cap="flat">
                <a:noFill/>
                <a:miter lim="400000"/>
              </a:ln>
              <a:effectLst/>
            </c:spPr>
          </c:dPt>
          <c:dPt>
            <c:idx val="4"/>
            <c:explosion val="0"/>
            <c:spPr>
              <a:solidFill>
                <a:srgbClr val="89B77F"/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 lvl="0">
                    <a:defRPr b="0" i="0" strike="noStrike" sz="2200" u="none">
                      <a:solidFill>
                        <a:srgbClr val="FFFFFF"/>
                      </a:solidFill>
                      <a:effectLst/>
                      <a:latin typeface="Helvetica"/>
                    </a:defRPr>
                  </a:pPr>
                  <a:r>
                    <a:rPr b="0" i="0" strike="noStrike" sz="2200" u="none">
                      <a:solidFill>
                        <a:srgbClr val="FFFFFF"/>
                      </a:solidFill>
                      <a:effectLst/>
                      <a:latin typeface="Helvetica"/>
                    </a:rPr>
                    <a:t/>
                  </a: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 lvl="0">
                    <a:defRPr b="0" i="0" strike="noStrike" sz="2200" u="none">
                      <a:solidFill>
                        <a:srgbClr val="FFFFFF"/>
                      </a:solidFill>
                      <a:effectLst/>
                      <a:latin typeface="Helvetica"/>
                    </a:defRPr>
                  </a:pPr>
                  <a:r>
                    <a:rPr b="0" i="0" strike="noStrike" sz="2200" u="none">
                      <a:solidFill>
                        <a:srgbClr val="FFFFFF"/>
                      </a:solidFill>
                      <a:effectLst/>
                      <a:latin typeface="Helvetica"/>
                    </a:rPr>
                    <a:t/>
                  </a: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numFmt formatCode="#,##0%" sourceLinked="0"/>
              <c:txPr>
                <a:bodyPr/>
                <a:lstStyle/>
                <a:p>
                  <a:pPr lvl="0">
                    <a:defRPr b="0" i="0" strike="noStrike" sz="2200" u="none">
                      <a:solidFill>
                        <a:srgbClr val="FFFFFF"/>
                      </a:solidFill>
                      <a:effectLst/>
                      <a:latin typeface="Helvetica"/>
                    </a:defRPr>
                  </a:pPr>
                  <a:r>
                    <a:rPr b="0" i="0" strike="noStrike" sz="2200" u="none">
                      <a:solidFill>
                        <a:srgbClr val="FFFFFF"/>
                      </a:solidFill>
                      <a:effectLst/>
                      <a:latin typeface="Helvetica"/>
                    </a:rPr>
                    <a:t/>
                  </a: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"/>
              <c:numFmt formatCode="#,##0%" sourceLinked="0"/>
              <c:txPr>
                <a:bodyPr/>
                <a:lstStyle/>
                <a:p>
                  <a:pPr lvl="0">
                    <a:defRPr b="0" i="0" strike="noStrike" sz="2200" u="none">
                      <a:solidFill>
                        <a:srgbClr val="FFFFFF"/>
                      </a:solidFill>
                      <a:effectLst/>
                      <a:latin typeface="Helvetica"/>
                    </a:defRPr>
                  </a:pPr>
                  <a:r>
                    <a:rPr b="0" i="0" strike="noStrike" sz="2200" u="none">
                      <a:solidFill>
                        <a:srgbClr val="FFFFFF"/>
                      </a:solidFill>
                      <a:effectLst/>
                      <a:latin typeface="Helvetica"/>
                    </a:rPr>
                    <a:t/>
                  </a: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4"/>
              <c:numFmt formatCode="#,##0%" sourceLinked="0"/>
              <c:txPr>
                <a:bodyPr/>
                <a:lstStyle/>
                <a:p>
                  <a:pPr lvl="0">
                    <a:defRPr b="0" i="0" strike="noStrike" sz="2200" u="none">
                      <a:solidFill>
                        <a:srgbClr val="FFFFFF"/>
                      </a:solidFill>
                      <a:effectLst/>
                      <a:latin typeface="Helvetica"/>
                    </a:defRPr>
                  </a:pPr>
                  <a:r>
                    <a:rPr b="0" i="0" strike="noStrike" sz="2200" u="none">
                      <a:solidFill>
                        <a:srgbClr val="FFFFFF"/>
                      </a:solidFill>
                      <a:effectLst/>
                      <a:latin typeface="Helvetica"/>
                    </a:rPr>
                    <a:t/>
                  </a: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numFmt formatCode="#,##0%" sourceLinked="0"/>
            <c:txPr>
              <a:bodyPr/>
              <a:lstStyle/>
              <a:p>
                <a:pPr lvl="0">
                  <a:defRPr b="0" i="0" strike="noStrike" sz="2200" u="none">
                    <a:solidFill>
                      <a:srgbClr val="FFFFFF"/>
                    </a:solidFill>
                    <a:effectLst/>
                    <a:latin typeface="Helvetica"/>
                  </a:defRPr>
                </a:pPr>
                <a:r>
                  <a:rPr b="0" i="0" strike="noStrike" sz="2200" u="none">
                    <a:solidFill>
                      <a:srgbClr val="FFFFFF"/>
                    </a:solidFill>
                    <a:effectLst/>
                    <a:latin typeface="Helvetica"/>
                  </a:rPr>
                  <a:t/>
                </a:r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</c:dLbls>
          <c:cat>
            <c:strRef>
              <c:f>Sheet1!$B$1:$F$1</c:f>
              <c:strCache>
                <c:ptCount val="5"/>
                <c:pt idx="0">
                  <c:v>Region 1</c:v>
                </c:pt>
                <c:pt idx="1">
                  <c:v>Region 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strCache>
            </c:strRef>
          </c:cat>
          <c:val>
            <c:numRef>
              <c:f>Sheet1!$B$5:$F$5</c:f>
              <c:numCache>
                <c:ptCount val="5"/>
                <c:pt idx="0">
                  <c:v>96.000000</c:v>
                </c:pt>
                <c:pt idx="1">
                  <c:v>58.000000</c:v>
                </c:pt>
                <c:pt idx="2">
                  <c:v>100.000000</c:v>
                </c:pt>
                <c:pt idx="3">
                  <c:v>100.000000</c:v>
                </c:pt>
                <c:pt idx="4">
                  <c:v>100.000000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44" name="Shape 24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1pPr>
    <a:lvl2pPr indent="228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2pPr>
    <a:lvl3pPr indent="457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3pPr>
    <a:lvl4pPr indent="685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4pPr>
    <a:lvl5pPr indent="9144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5pPr>
    <a:lvl6pPr indent="11430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6pPr>
    <a:lvl7pPr indent="1371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7pPr>
    <a:lvl8pPr indent="1600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8pPr>
    <a:lvl9pPr indent="1828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16.xml.rels><?xml version="1.0" encoding="UTF-8" standalone="yes"?>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_rels/notesSlide17.xml.rels><?xml version="1.0" encoding="UTF-8" standalone="yes"?>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18.xml.rels><?xml version="1.0" encoding="UTF-8" standalone="yes"?>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
</file>

<file path=ppt/notesSlides/_rels/notesSlide19.xml.rels><?xml version="1.0" encoding="UTF-8" standalone="yes"?>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20.xml.rels><?xml version="1.0" encoding="UTF-8" standalone="yes"?>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
</file>

<file path=ppt/notesSlides/_rels/notesSlide21.xml.rels><?xml version="1.0" encoding="UTF-8" standalone="yes"?>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
</file>

<file path=ppt/notesSlides/_rels/notesSlide22.xml.rels><?xml version="1.0" encoding="UTF-8" standalone="yes"?>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
</file>

<file path=ppt/notesSlides/_rels/notesSlide23.xml.rels><?xml version="1.0" encoding="UTF-8" standalone="yes"?>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/Relationships>

</file>

<file path=ppt/notesSlides/_rels/notesSlide24.xml.rels><?xml version="1.0" encoding="UTF-8" standalone="yes"?>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
</file>

<file path=ppt/notesSlides/_rels/notesSlide25.xml.rels><?xml version="1.0" encoding="UTF-8" standalone="yes"?>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</Relationships>

</file>

<file path=ppt/notesSlides/_rels/notesSlide26.xml.rels><?xml version="1.0" encoding="UTF-8" standalone="yes"?>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/Relationships>

</file>

<file path=ppt/notesSlides/_rels/notesSlide27.xml.rels><?xml version="1.0" encoding="UTF-8" standalone="yes"?>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69" name="Shape 2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堆内存，栈内存不存在泄露问题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37" name="Shape 3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IE6.0 FF2.0中最为严重</a:t>
            </a:r>
            <a:endParaRPr sz="2400"/>
          </a:p>
          <a:p>
            <a:pPr lvl="0">
              <a:defRPr sz="1800"/>
            </a:pPr>
            <a:r>
              <a:rPr sz="2400"/>
              <a:t>因为DOM是引用计数，而其他对象是标记删除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43" name="Shape 3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函数将间接引用所有它能访问的对象。elem.onclick这个函数中可以访问外部的变量elem所以他引用了elem,而elem又引用了它. </a:t>
            </a:r>
            <a:endParaRPr sz="2400"/>
          </a:p>
          <a:p>
            <a:pPr lvl="0">
              <a:defRPr sz="1800"/>
            </a:pPr>
            <a:r>
              <a:rPr sz="2400"/>
              <a:t>不要有large string在闭包里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48" name="Shape 3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函数将间接引用所有它能访问的对象。elem.onclick这个函数中可以访问外部的变量elem所以他引用了elem,而elem又引用了它. </a:t>
            </a:r>
            <a:endParaRPr sz="2400"/>
          </a:p>
          <a:p>
            <a:pPr lvl="0">
              <a:defRPr sz="1800"/>
            </a:pPr>
            <a:r>
              <a:rPr sz="2400"/>
              <a:t>还有一种方式： onclick的callback写在外面，把elem传进去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70" name="Shape 3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低版本的IE中比较严重的内存泄露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76" name="Shape 3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v8对对象的优化，建立一个虚拟对象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82" name="Shape 3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v8对对象的优化，建立一个虚拟对象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91" name="Shape 3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ie67， 临时建立一个scope，但是不会被释放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97" name="Shape 3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ie67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03" name="Shape 4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会生成一个隐式的string对象，这个对象会造成内存泄露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11" name="Shape 4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timeline: 网络和HTML解析(蓝色)，JavaScript(黄色)，样式重计算和布局(紫色)以及绘画和合成(绿色)事件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74" name="Shape 2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隐含的保持对其它对象的引用，这种方式会阻止垃圾回收(简称GC)对那些对象的自动回收处理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17" name="Shape 41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The amount of memory that JavaScript heap is limited to</a:t>
            </a:r>
            <a:endParaRPr sz="2400"/>
          </a:p>
          <a:p>
            <a:pPr lvl="0">
              <a:defRPr sz="1800"/>
            </a:pPr>
            <a:r>
              <a:rPr sz="2400"/>
              <a:t>the amount of memory that JavaScript has allocated (including free space)</a:t>
            </a:r>
            <a:endParaRPr sz="2400"/>
          </a:p>
          <a:p>
            <a:pPr lvl="0">
              <a:defRPr sz="1800"/>
            </a:pPr>
            <a:r>
              <a:rPr sz="2400"/>
              <a:t>the amount of memory currently being used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22" name="Shape 4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The amount of memory that JavaScript heap is limited to</a:t>
            </a:r>
            <a:endParaRPr sz="2400"/>
          </a:p>
          <a:p>
            <a:pPr lvl="0">
              <a:defRPr sz="1800"/>
            </a:pPr>
            <a:r>
              <a:rPr sz="2400"/>
              <a:t>the amount of memory that JavaScript has allocated (including free space)</a:t>
            </a:r>
            <a:endParaRPr sz="2400"/>
          </a:p>
          <a:p>
            <a:pPr lvl="0">
              <a:defRPr sz="1800"/>
            </a:pPr>
            <a:r>
              <a:rPr sz="2400"/>
              <a:t>the amount of memory currently being used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27" name="Shape 4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The amount of memory that JavaScript heap is limited to</a:t>
            </a:r>
            <a:endParaRPr sz="2400"/>
          </a:p>
          <a:p>
            <a:pPr lvl="0">
              <a:defRPr sz="1800"/>
            </a:pPr>
            <a:r>
              <a:rPr sz="2400"/>
              <a:t>the amount of memory that JavaScript has allocated (including free space)</a:t>
            </a:r>
            <a:endParaRPr sz="2400"/>
          </a:p>
          <a:p>
            <a:pPr lvl="0">
              <a:defRPr sz="1800"/>
            </a:pPr>
            <a:r>
              <a:rPr sz="2400"/>
              <a:t>the amount of memory currently being used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32" name="Shape 4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timeline: 网络和HTML解析(蓝色)，JavaScript(黄色)，样式重计算和布局(紫色)以及绘画和合成(绿色)事件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39" name="Shape 43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1.每种引擎的实现方式不同，效率不同，每种引擎自己也会对代码模式做一些优化，比如说”+” &gt; Array.join(	)</a:t>
            </a:r>
            <a:endParaRPr sz="2400"/>
          </a:p>
          <a:p>
            <a:pPr lvl="0">
              <a:defRPr sz="1800"/>
            </a:pPr>
            <a:r>
              <a:rPr sz="2400"/>
              <a:t>2. 解释执行，函数调用的效率非常低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46" name="Shape 44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1.每种引擎的实现方式不同，效率不同，每种引擎自己也会对代码模式做一些优化，比如说”+” &gt; Array.join(	)</a:t>
            </a:r>
            <a:endParaRPr sz="2400"/>
          </a:p>
          <a:p>
            <a:pPr lvl="0">
              <a:defRPr sz="1800"/>
            </a:pPr>
            <a:r>
              <a:rPr sz="2400"/>
              <a:t>2. 解释执行，函数调用的效率非常低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53" name="Shape 4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1.每种引擎的实现方式不同，效率不同，每种引擎自己也会对代码模式做一些优化，比如说”+” &gt; Array.join(	)</a:t>
            </a:r>
            <a:endParaRPr sz="2400"/>
          </a:p>
          <a:p>
            <a:pPr lvl="0">
              <a:defRPr sz="1800"/>
            </a:pPr>
            <a:r>
              <a:rPr sz="2400"/>
              <a:t>2. 解释执行，函数调用的效率非常低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59" name="Shape 4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1.每种引擎的实现方式不同，效率不同，每种引擎自己也会对代码模式做一些优化，比如说”+” &gt; Array.join(	)</a:t>
            </a:r>
            <a:endParaRPr sz="2400"/>
          </a:p>
          <a:p>
            <a:pPr lvl="0">
              <a:defRPr sz="1800"/>
            </a:pPr>
            <a:r>
              <a:rPr sz="2400"/>
              <a:t>2. 解释执行，函数调用的效率非常低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82" name="Shape 2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这个可能是最早想到的方法。形象点说，引用计数可以这么理解，房子里放了很多白纸，这些纸就好比是内存。使用内存，就好比在这些纸上写字。内存可以随便使用，但是，有个条件，任何使用一张纸的人，必须在纸的一角写上计数1，如果2个人同时使用一张纸，那么计数就变成2，以此类推。当一个人使用完某张纸的时候，必须把角上的计数减1，这样，一旦当计数变为0，就满足了垃圾回收条件，等在一旁的机器人会立即把这张纸扔进垃圾箱。基于引用计数器的垃圾收集器运行较快，不会长时间中断程序执行，适宜地必须 实时运行的程序。但引用计数器增加了程序执行的开销；同时，还有个最大的问题，这个算法存在一个缺陷，就是一旦产生循环引用，内存就会被泄露。举个例子，我们new了2个对象a和b，这时，a和b的计数都是1，然后，我们把a的一个属性指向b，b的一个属性指向a，此时，由于引用的关系，a和b的计数都变成了2，当程序运行结束时，退出作用域，程序自动把a的计数减1，由于最后a的计数仍然为1，因此，a不会被释放，同样，b最后的计数也为1，b也不会被释放，内存就这么泄露了！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87" name="Shape 28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这个可能是最早想到的方法。形象点说，引用计数可以这么理解，房子里放了很多白纸，这些纸就好比是内存。使用内存，就好比在这些纸上写字。内存可以随便使用，但是，有个条件，任何使用一张纸的人，必须在纸的一角写上计数1，如果2个人同时使用一张纸，那么计数就变成2，以此类推。当一个人使用完某张纸的时候，必须把角上的计数减1，这样，一旦当计数变为0，就满足了垃圾回收条件，等在一旁的机器人会立即把这张纸扔进垃圾箱。基于引用计数器的垃圾收集器运行较快，不会长时间中断程序执行，适宜地必须 实时运行的程序。但引用计数器增加了程序执行的开销；同时，还有个最大的问题，这个算法存在一个缺陷，就是一旦产生循环引用，内存就会被泄露。举个例子，我们new了2个对象a和b，这时，a和b的计数都是1，然后，我们把a的一个属性指向b，b的一个属性指向a，此时，由于引用的关系，a和b的计数都变成了2，当程序运行结束时，退出作用域，程序自动把a的计数减1，由于最后a的计数仍然为1，因此，a不会被释放，同样，b最后的计数也为1，b也不会被释放，内存就这么泄露了！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92" name="Shape 2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如何标记有很多方式，比如特殊位反转，维护一个列表等。</a:t>
            </a:r>
            <a:endParaRPr sz="2400"/>
          </a:p>
          <a:p>
            <a:pPr lvl="0">
              <a:defRPr sz="1800"/>
            </a:pPr>
            <a:endParaRPr sz="2400"/>
          </a:p>
          <a:p>
            <a:pPr lvl="0">
              <a:defRPr sz="1800"/>
            </a:pPr>
            <a:r>
              <a:rPr sz="2400"/>
              <a:t>白纸仍然随便用，并且，一开始，不需要做什么记号，但是用到某个时候，机器人会突然命令所有人停下来，这时，需要每个人在自己仍然需要使用的白纸上做一个记号，大家都做完记号后，机器人会把那些没有记号的白纸全部扔进垃圾箱。</a:t>
            </a:r>
            <a:endParaRPr sz="2400"/>
          </a:p>
          <a:p>
            <a:pPr lvl="0">
              <a:defRPr sz="1800"/>
            </a:pPr>
            <a:endParaRPr sz="2400"/>
          </a:p>
          <a:p>
            <a:pPr lvl="0">
              <a:defRPr sz="1800"/>
            </a:pPr>
            <a:r>
              <a:rPr sz="2400"/>
              <a:t>标记－清除算法不需要运行环境监测每一次内存分配和指针操作，而只要在“标记”阶段中跟踪每一个指针变量的指向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97" name="Shape 2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如何标记有很多方式，比如特殊位反转，维护一个列表等。</a:t>
            </a:r>
            <a:endParaRPr sz="2400"/>
          </a:p>
          <a:p>
            <a:pPr lvl="0">
              <a:defRPr sz="1800"/>
            </a:pPr>
            <a:endParaRPr sz="2400"/>
          </a:p>
          <a:p>
            <a:pPr lvl="0">
              <a:defRPr sz="1800"/>
            </a:pPr>
            <a:r>
              <a:rPr sz="2400"/>
              <a:t>白纸仍然随便用，并且，一开始，不需要做什么记号，但是用到某个时候，机器人会突然命令所有人停下来，这时，需要每个人在自己仍然需要使用的白纸上做一个记号，大家都做完记号后，机器人会把那些没有记号的白纸全部扔进垃圾箱。</a:t>
            </a:r>
            <a:endParaRPr sz="2400"/>
          </a:p>
          <a:p>
            <a:pPr lvl="0">
              <a:defRPr sz="1800"/>
            </a:pPr>
            <a:endParaRPr sz="2400"/>
          </a:p>
          <a:p>
            <a:pPr lvl="0">
              <a:defRPr sz="1800"/>
            </a:pPr>
            <a:r>
              <a:rPr sz="2400"/>
              <a:t>标记－清除算法不需要运行环境监测每一次内存分配和指针操作，而只要在“标记”阶段中跟踪每一个指针变量的指向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2" name="Shape 3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如何标记有很多方式，比如特殊位反转，维护一个列表等。</a:t>
            </a:r>
            <a:endParaRPr sz="2400"/>
          </a:p>
          <a:p>
            <a:pPr lvl="0">
              <a:defRPr sz="1800"/>
            </a:pPr>
            <a:endParaRPr sz="2400"/>
          </a:p>
          <a:p>
            <a:pPr lvl="0">
              <a:defRPr sz="1800"/>
            </a:pPr>
            <a:r>
              <a:rPr sz="2400"/>
              <a:t>白纸仍然随便用，并且，一开始，不需要做什么记号，但是用到某个时候，机器人会突然命令所有人停下来，这时，需要每个人在自己仍然需要使用的白纸上做一个记号，大家都做完记号后，机器人会把那些没有记号的白纸全部扔进垃圾箱。</a:t>
            </a:r>
            <a:endParaRPr sz="2400"/>
          </a:p>
          <a:p>
            <a:pPr lvl="0">
              <a:defRPr sz="1800"/>
            </a:pPr>
            <a:endParaRPr sz="2400"/>
          </a:p>
          <a:p>
            <a:pPr lvl="0">
              <a:defRPr sz="1800"/>
            </a:pPr>
            <a:r>
              <a:rPr sz="2400"/>
              <a:t>标记－清除算法不需要运行环境监测每一次内存分配和指针操作，而只要在“标记”阶段中跟踪每一个指针变量的指向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7" name="Shape 3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还是房间和白纸的例子，这次我们把房间分成左右2部分，一开始，所有人都在左边，白纸仍然随便用，一定时候，机器人又会叫大家停下来，这次不做记号了，你只要带着你还需要的白纸转移到右边去就可以了（相当于把现有的程序复制一份，无法使用的部分自然不会被复制），那些没用的纸自然就剩了下来，然后机器人会把左边所有的垃圾打扫干净（相当于把原先使用的那一半内存直接清空），下次执行垃圾回收的时候采用同样的方式，只不过这次从右边向左边迁移。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31" name="Shape 33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V8 optimizing compiler makes assumptions on your code to make optimizations.</a:t>
            </a:r>
            <a:endParaRPr sz="2400"/>
          </a:p>
          <a:p>
            <a:pPr lvl="0">
              <a:defRPr sz="1800"/>
            </a:pPr>
            <a:endParaRPr sz="2400"/>
          </a:p>
          <a:p>
            <a:pPr lvl="0">
              <a:defRPr sz="1800"/>
            </a:pPr>
            <a:r>
              <a:rPr sz="2400"/>
              <a:t>It transparently creates hidden classes that represent your objects.</a:t>
            </a:r>
            <a:endParaRPr sz="2400"/>
          </a:p>
          <a:p>
            <a:pPr lvl="0">
              <a:defRPr sz="1800"/>
            </a:pPr>
            <a:r>
              <a:rPr sz="2400"/>
              <a:t>Using this hidden classes, V8 works much faster. If you "delete" properties, these assumptions are no longer valid, and the code is de-optimized, slowing your code.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chart" Target="../charts/chart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chart" Target="../charts/chart2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Relationship Id="rId16" Type="http://schemas.openxmlformats.org/officeDocument/2006/relationships/image" Target="../media/image24.png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2" Type="http://schemas.openxmlformats.org/officeDocument/2006/relationships/image" Target="../media/image44.png"/><Relationship Id="rId13" Type="http://schemas.openxmlformats.org/officeDocument/2006/relationships/image" Target="../media/image45.png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1" Type="http://schemas.openxmlformats.org/officeDocument/2006/relationships/image" Target="../media/image61.png"/><Relationship Id="rId12" Type="http://schemas.openxmlformats.org/officeDocument/2006/relationships/image" Target="../media/image62.png"/><Relationship Id="rId13" Type="http://schemas.openxmlformats.org/officeDocument/2006/relationships/image" Target="../media/image63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1" Type="http://schemas.openxmlformats.org/officeDocument/2006/relationships/image" Target="../media/image73.png"/><Relationship Id="rId12" Type="http://schemas.openxmlformats.org/officeDocument/2006/relationships/image" Target="../media/image74.png"/><Relationship Id="rId13" Type="http://schemas.openxmlformats.org/officeDocument/2006/relationships/image" Target="../media/image75.png"/><Relationship Id="rId14" Type="http://schemas.openxmlformats.org/officeDocument/2006/relationships/image" Target="../media/image76.png"/><Relationship Id="rId15" Type="http://schemas.openxmlformats.org/officeDocument/2006/relationships/image" Target="../media/image77.png"/><Relationship Id="rId16" Type="http://schemas.openxmlformats.org/officeDocument/2006/relationships/image" Target="../media/image78.png"/><Relationship Id="rId17" Type="http://schemas.openxmlformats.org/officeDocument/2006/relationships/image" Target="../media/image79.png"/><Relationship Id="rId18" Type="http://schemas.openxmlformats.org/officeDocument/2006/relationships/image" Target="../media/image80.png"/><Relationship Id="rId19" Type="http://schemas.openxmlformats.org/officeDocument/2006/relationships/image" Target="../media/image81.png"/><Relationship Id="rId20" Type="http://schemas.openxmlformats.org/officeDocument/2006/relationships/image" Target="../media/image82.png"/><Relationship Id="rId21" Type="http://schemas.openxmlformats.org/officeDocument/2006/relationships/image" Target="../media/image83.png"/><Relationship Id="rId22" Type="http://schemas.openxmlformats.org/officeDocument/2006/relationships/image" Target="../media/image84.png"/><Relationship Id="rId23" Type="http://schemas.openxmlformats.org/officeDocument/2006/relationships/image" Target="../media/image85.png"/><Relationship Id="rId24" Type="http://schemas.openxmlformats.org/officeDocument/2006/relationships/image" Target="../media/image86.png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94.png"/><Relationship Id="rId10" Type="http://schemas.openxmlformats.org/officeDocument/2006/relationships/image" Target="../media/image95.png"/><Relationship Id="rId11" Type="http://schemas.openxmlformats.org/officeDocument/2006/relationships/image" Target="../media/image96.png"/><Relationship Id="rId12" Type="http://schemas.openxmlformats.org/officeDocument/2006/relationships/image" Target="../media/image97.png"/><Relationship Id="rId13" Type="http://schemas.openxmlformats.org/officeDocument/2006/relationships/image" Target="../media/image98.png"/><Relationship Id="rId14" Type="http://schemas.openxmlformats.org/officeDocument/2006/relationships/image" Target="../media/image99.png"/><Relationship Id="rId15" Type="http://schemas.openxmlformats.org/officeDocument/2006/relationships/image" Target="../media/image100.png"/><Relationship Id="rId16" Type="http://schemas.openxmlformats.org/officeDocument/2006/relationships/image" Target="../media/image101.png"/><Relationship Id="rId17" Type="http://schemas.openxmlformats.org/officeDocument/2006/relationships/image" Target="../media/image102.png"/><Relationship Id="rId18" Type="http://schemas.openxmlformats.org/officeDocument/2006/relationships/image" Target="../media/image103.png"/><Relationship Id="rId19" Type="http://schemas.openxmlformats.org/officeDocument/2006/relationships/image" Target="../media/image104.png"/><Relationship Id="rId20" Type="http://schemas.openxmlformats.org/officeDocument/2006/relationships/image" Target="../media/image105.png"/><Relationship Id="rId21" Type="http://schemas.openxmlformats.org/officeDocument/2006/relationships/image" Target="../media/image106.png"/><Relationship Id="rId22" Type="http://schemas.openxmlformats.org/officeDocument/2006/relationships/image" Target="../media/image107.png"/><Relationship Id="rId23" Type="http://schemas.openxmlformats.org/officeDocument/2006/relationships/image" Target="../media/image108.png"/><Relationship Id="rId24" Type="http://schemas.openxmlformats.org/officeDocument/2006/relationships/image" Target="../media/image109.png"/><Relationship Id="rId25" Type="http://schemas.openxmlformats.org/officeDocument/2006/relationships/image" Target="../media/image110.png"/><Relationship Id="rId26" Type="http://schemas.openxmlformats.org/officeDocument/2006/relationships/image" Target="../media/image111.png"/><Relationship Id="rId27" Type="http://schemas.openxmlformats.org/officeDocument/2006/relationships/image" Target="../media/image112.png"/><Relationship Id="rId28" Type="http://schemas.openxmlformats.org/officeDocument/2006/relationships/image" Target="../media/image113.png"/><Relationship Id="rId29" Type="http://schemas.openxmlformats.org/officeDocument/2006/relationships/image" Target="../media/image114.png"/><Relationship Id="rId30" Type="http://schemas.openxmlformats.org/officeDocument/2006/relationships/image" Target="../media/image115.png"/><Relationship Id="rId31" Type="http://schemas.openxmlformats.org/officeDocument/2006/relationships/image" Target="../media/image116.png"/><Relationship Id="rId32" Type="http://schemas.openxmlformats.org/officeDocument/2006/relationships/image" Target="../media/image117.png"/><Relationship Id="rId33" Type="http://schemas.openxmlformats.org/officeDocument/2006/relationships/image" Target="../media/image118.png"/><Relationship Id="rId34" Type="http://schemas.openxmlformats.org/officeDocument/2006/relationships/image" Target="../media/image119.png"/><Relationship Id="rId35" Type="http://schemas.openxmlformats.org/officeDocument/2006/relationships/image" Target="../media/image120.png"/><Relationship Id="rId36" Type="http://schemas.openxmlformats.org/officeDocument/2006/relationships/image" Target="../media/image121.png"/><Relationship Id="rId37" Type="http://schemas.openxmlformats.org/officeDocument/2006/relationships/image" Target="../media/image122.png"/><Relationship Id="rId38" Type="http://schemas.openxmlformats.org/officeDocument/2006/relationships/image" Target="../media/image123.png"/></Relationships>
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Relationship Id="rId11" Type="http://schemas.openxmlformats.org/officeDocument/2006/relationships/image" Target="../media/image133.png"/><Relationship Id="rId12" Type="http://schemas.openxmlformats.org/officeDocument/2006/relationships/image" Target="../media/image134.png"/><Relationship Id="rId13" Type="http://schemas.openxmlformats.org/officeDocument/2006/relationships/image" Target="../media/image135.png"/><Relationship Id="rId14" Type="http://schemas.openxmlformats.org/officeDocument/2006/relationships/image" Target="../media/image136.png"/><Relationship Id="rId15" Type="http://schemas.openxmlformats.org/officeDocument/2006/relationships/image" Target="../media/image137.png"/><Relationship Id="rId16" Type="http://schemas.openxmlformats.org/officeDocument/2006/relationships/image" Target="../media/image138.png"/><Relationship Id="rId17" Type="http://schemas.openxmlformats.org/officeDocument/2006/relationships/image" Target="../media/image139.png"/><Relationship Id="rId18" Type="http://schemas.openxmlformats.org/officeDocument/2006/relationships/image" Target="../media/image140.png"/><Relationship Id="rId19" Type="http://schemas.openxmlformats.org/officeDocument/2006/relationships/image" Target="../media/image141.png"/><Relationship Id="rId20" Type="http://schemas.openxmlformats.org/officeDocument/2006/relationships/image" Target="../media/image142.png"/><Relationship Id="rId21" Type="http://schemas.openxmlformats.org/officeDocument/2006/relationships/image" Target="../media/image143.png"/></Relationships>
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150.png"/></Relationships>
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/Relationships>
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/Relationships>
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5.png"/></Relationships>
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大字报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图表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Chart 30"/>
          <p:cNvGraphicFramePr/>
          <p:nvPr/>
        </p:nvGraphicFramePr>
        <p:xfrm>
          <a:off x="1575478" y="4124107"/>
          <a:ext cx="10331516" cy="3459573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31" name="Shape 31"/>
          <p:cNvSpPr/>
          <p:nvPr/>
        </p:nvSpPr>
        <p:spPr>
          <a:xfrm>
            <a:off x="2019270" y="1574639"/>
            <a:ext cx="8978960" cy="3"/>
          </a:xfrm>
          <a:prstGeom prst="line">
            <a:avLst/>
          </a:prstGeom>
          <a:ln w="25400">
            <a:solidFill>
              <a:srgbClr val="515151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lnSpc>
                <a:spcPct val="100000"/>
              </a:lnSpc>
              <a:defRPr b="0" baseline="0" i="0" spc="0" sz="1200">
                <a:solidFill>
                  <a:srgbClr val="000000"/>
                </a:solidFill>
              </a:defRPr>
            </a:pPr>
          </a:p>
        </p:txBody>
      </p:sp>
      <p:sp>
        <p:nvSpPr>
          <p:cNvPr id="32" name="Shape 32"/>
          <p:cNvSpPr/>
          <p:nvPr/>
        </p:nvSpPr>
        <p:spPr>
          <a:xfrm flipV="1">
            <a:off x="2019288" y="367546"/>
            <a:ext cx="8978924" cy="432"/>
          </a:xfrm>
          <a:prstGeom prst="line">
            <a:avLst/>
          </a:prstGeom>
          <a:ln w="25400">
            <a:solidFill>
              <a:srgbClr val="515151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lnSpc>
                <a:spcPct val="100000"/>
              </a:lnSpc>
              <a:defRPr b="0" baseline="0" i="0" spc="0" sz="1200">
                <a:solidFill>
                  <a:srgbClr val="000000"/>
                </a:solidFill>
              </a:defRPr>
            </a:pPr>
          </a:p>
        </p:txBody>
      </p:sp>
      <p:sp>
        <p:nvSpPr>
          <p:cNvPr id="33" name="Shape 33"/>
          <p:cNvSpPr/>
          <p:nvPr/>
        </p:nvSpPr>
        <p:spPr>
          <a:xfrm>
            <a:off x="2019300" y="405768"/>
            <a:ext cx="8966200" cy="1179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lnSpc>
                <a:spcPct val="70000"/>
              </a:lnSpc>
              <a:defRPr baseline="15999" cap="all" i="0" spc="-100" sz="5000">
                <a:solidFill>
                  <a:srgbClr val="1A73BA"/>
                </a:solidFill>
              </a:defRPr>
            </a:lvl1pPr>
          </a:lstStyle>
          <a:p>
            <a:pPr lvl="0">
              <a:defRPr b="0" baseline="0" cap="none" spc="0" sz="1800">
                <a:solidFill>
                  <a:srgbClr val="000000"/>
                </a:solidFill>
              </a:defRPr>
            </a:pPr>
            <a:r>
              <a:rPr b="1" baseline="15999" cap="all" spc="-100" sz="5000">
                <a:solidFill>
                  <a:srgbClr val="1A73BA"/>
                </a:solidFill>
              </a:rPr>
              <a:t>图表页</a:t>
            </a:r>
          </a:p>
        </p:txBody>
      </p:sp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图表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Chart 35"/>
          <p:cNvGraphicFramePr/>
          <p:nvPr/>
        </p:nvGraphicFramePr>
        <p:xfrm>
          <a:off x="3804902" y="2768603"/>
          <a:ext cx="5407696" cy="5407696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36" name="Shape 36"/>
          <p:cNvSpPr/>
          <p:nvPr/>
        </p:nvSpPr>
        <p:spPr>
          <a:xfrm>
            <a:off x="2019270" y="1574639"/>
            <a:ext cx="8978960" cy="3"/>
          </a:xfrm>
          <a:prstGeom prst="line">
            <a:avLst/>
          </a:prstGeom>
          <a:ln w="25400">
            <a:solidFill>
              <a:srgbClr val="515151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lnSpc>
                <a:spcPct val="100000"/>
              </a:lnSpc>
              <a:defRPr b="0" baseline="0" i="0" spc="0" sz="1200">
                <a:solidFill>
                  <a:srgbClr val="000000"/>
                </a:solidFill>
              </a:defRPr>
            </a:pPr>
          </a:p>
        </p:txBody>
      </p:sp>
      <p:sp>
        <p:nvSpPr>
          <p:cNvPr id="37" name="Shape 37"/>
          <p:cNvSpPr/>
          <p:nvPr/>
        </p:nvSpPr>
        <p:spPr>
          <a:xfrm flipV="1">
            <a:off x="2019288" y="367546"/>
            <a:ext cx="8978924" cy="432"/>
          </a:xfrm>
          <a:prstGeom prst="line">
            <a:avLst/>
          </a:prstGeom>
          <a:ln w="25400">
            <a:solidFill>
              <a:srgbClr val="515151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lnSpc>
                <a:spcPct val="100000"/>
              </a:lnSpc>
              <a:defRPr b="0" baseline="0" i="0" spc="0" sz="1200">
                <a:solidFill>
                  <a:srgbClr val="000000"/>
                </a:solidFill>
              </a:defRPr>
            </a:pPr>
          </a:p>
        </p:txBody>
      </p:sp>
      <p:sp>
        <p:nvSpPr>
          <p:cNvPr id="38" name="Shape 38"/>
          <p:cNvSpPr/>
          <p:nvPr/>
        </p:nvSpPr>
        <p:spPr>
          <a:xfrm>
            <a:off x="2019300" y="405768"/>
            <a:ext cx="8966200" cy="1179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lnSpc>
                <a:spcPct val="70000"/>
              </a:lnSpc>
              <a:defRPr baseline="15999" cap="all" i="0" spc="-100" sz="5000">
                <a:solidFill>
                  <a:srgbClr val="1A73BA"/>
                </a:solidFill>
              </a:defRPr>
            </a:lvl1pPr>
          </a:lstStyle>
          <a:p>
            <a:pPr lvl="0">
              <a:defRPr b="0" baseline="0" cap="none" spc="0" sz="1800">
                <a:solidFill>
                  <a:srgbClr val="000000"/>
                </a:solidFill>
              </a:defRPr>
            </a:pPr>
            <a:r>
              <a:rPr b="1" baseline="15999" cap="all" spc="-100" sz="5000">
                <a:solidFill>
                  <a:srgbClr val="1A73BA"/>
                </a:solidFill>
              </a:rPr>
              <a:t>图表页</a:t>
            </a:r>
          </a:p>
        </p:txBody>
      </p:sp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格丽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2077853" y="3430782"/>
            <a:ext cx="1270001" cy="13417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94" h="21468" fill="norm" stroke="1" extrusionOk="0">
                <a:moveTo>
                  <a:pt x="836" y="7007"/>
                </a:moveTo>
                <a:cubicBezTo>
                  <a:pt x="-57" y="5601"/>
                  <a:pt x="-91" y="3840"/>
                  <a:pt x="748" y="2404"/>
                </a:cubicBezTo>
                <a:cubicBezTo>
                  <a:pt x="1528" y="1067"/>
                  <a:pt x="2884" y="224"/>
                  <a:pt x="4430" y="38"/>
                </a:cubicBezTo>
                <a:cubicBezTo>
                  <a:pt x="5613" y="-104"/>
                  <a:pt x="6850" y="155"/>
                  <a:pt x="7866" y="815"/>
                </a:cubicBezTo>
                <a:cubicBezTo>
                  <a:pt x="8500" y="1226"/>
                  <a:pt x="9021" y="1778"/>
                  <a:pt x="9506" y="2343"/>
                </a:cubicBezTo>
                <a:cubicBezTo>
                  <a:pt x="10009" y="2931"/>
                  <a:pt x="10527" y="3565"/>
                  <a:pt x="11299" y="3735"/>
                </a:cubicBezTo>
                <a:cubicBezTo>
                  <a:pt x="12052" y="3902"/>
                  <a:pt x="12799" y="3575"/>
                  <a:pt x="13421" y="3126"/>
                </a:cubicBezTo>
                <a:cubicBezTo>
                  <a:pt x="13913" y="2771"/>
                  <a:pt x="14340" y="2345"/>
                  <a:pt x="14801" y="1959"/>
                </a:cubicBezTo>
                <a:cubicBezTo>
                  <a:pt x="15353" y="1496"/>
                  <a:pt x="15955" y="1087"/>
                  <a:pt x="16597" y="740"/>
                </a:cubicBezTo>
                <a:cubicBezTo>
                  <a:pt x="17595" y="192"/>
                  <a:pt x="18830" y="243"/>
                  <a:pt x="19776" y="870"/>
                </a:cubicBezTo>
                <a:cubicBezTo>
                  <a:pt x="20892" y="1610"/>
                  <a:pt x="21366" y="2971"/>
                  <a:pt x="20939" y="4209"/>
                </a:cubicBezTo>
                <a:cubicBezTo>
                  <a:pt x="20567" y="4842"/>
                  <a:pt x="20139" y="5435"/>
                  <a:pt x="19662" y="5985"/>
                </a:cubicBezTo>
                <a:cubicBezTo>
                  <a:pt x="19103" y="6631"/>
                  <a:pt x="18477" y="7216"/>
                  <a:pt x="17979" y="7895"/>
                </a:cubicBezTo>
                <a:cubicBezTo>
                  <a:pt x="17522" y="8519"/>
                  <a:pt x="17170" y="9224"/>
                  <a:pt x="17037" y="9993"/>
                </a:cubicBezTo>
                <a:cubicBezTo>
                  <a:pt x="16661" y="12168"/>
                  <a:pt x="18084" y="14131"/>
                  <a:pt x="19074" y="16161"/>
                </a:cubicBezTo>
                <a:cubicBezTo>
                  <a:pt x="19338" y="16701"/>
                  <a:pt x="19565" y="17245"/>
                  <a:pt x="19794" y="17788"/>
                </a:cubicBezTo>
                <a:cubicBezTo>
                  <a:pt x="20011" y="18303"/>
                  <a:pt x="20208" y="18868"/>
                  <a:pt x="20389" y="19374"/>
                </a:cubicBezTo>
                <a:cubicBezTo>
                  <a:pt x="20460" y="19572"/>
                  <a:pt x="20524" y="19770"/>
                  <a:pt x="20576" y="19960"/>
                </a:cubicBezTo>
                <a:cubicBezTo>
                  <a:pt x="20661" y="20267"/>
                  <a:pt x="20711" y="20585"/>
                  <a:pt x="20547" y="20897"/>
                </a:cubicBezTo>
                <a:cubicBezTo>
                  <a:pt x="20362" y="21249"/>
                  <a:pt x="20047" y="21397"/>
                  <a:pt x="19678" y="21447"/>
                </a:cubicBezTo>
                <a:cubicBezTo>
                  <a:pt x="19308" y="21496"/>
                  <a:pt x="18876" y="21456"/>
                  <a:pt x="18461" y="21371"/>
                </a:cubicBezTo>
                <a:cubicBezTo>
                  <a:pt x="17929" y="21262"/>
                  <a:pt x="17310" y="21171"/>
                  <a:pt x="16748" y="20903"/>
                </a:cubicBezTo>
                <a:cubicBezTo>
                  <a:pt x="16229" y="20657"/>
                  <a:pt x="15728" y="20298"/>
                  <a:pt x="15244" y="19927"/>
                </a:cubicBezTo>
                <a:cubicBezTo>
                  <a:pt x="14559" y="19403"/>
                  <a:pt x="13834" y="18957"/>
                  <a:pt x="13108" y="18483"/>
                </a:cubicBezTo>
                <a:cubicBezTo>
                  <a:pt x="12211" y="17896"/>
                  <a:pt x="11331" y="17271"/>
                  <a:pt x="10261" y="17077"/>
                </a:cubicBezTo>
                <a:cubicBezTo>
                  <a:pt x="9210" y="16887"/>
                  <a:pt x="8195" y="17130"/>
                  <a:pt x="7225" y="17598"/>
                </a:cubicBezTo>
                <a:cubicBezTo>
                  <a:pt x="6229" y="18078"/>
                  <a:pt x="5367" y="18764"/>
                  <a:pt x="4426" y="19340"/>
                </a:cubicBezTo>
                <a:cubicBezTo>
                  <a:pt x="3758" y="19748"/>
                  <a:pt x="3055" y="20099"/>
                  <a:pt x="2341" y="20410"/>
                </a:cubicBezTo>
                <a:cubicBezTo>
                  <a:pt x="1598" y="20734"/>
                  <a:pt x="698" y="20935"/>
                  <a:pt x="221" y="20336"/>
                </a:cubicBezTo>
                <a:cubicBezTo>
                  <a:pt x="-234" y="19766"/>
                  <a:pt x="103" y="19060"/>
                  <a:pt x="435" y="18473"/>
                </a:cubicBezTo>
                <a:cubicBezTo>
                  <a:pt x="774" y="17876"/>
                  <a:pt x="1120" y="17282"/>
                  <a:pt x="1471" y="16684"/>
                </a:cubicBezTo>
                <a:cubicBezTo>
                  <a:pt x="2063" y="15934"/>
                  <a:pt x="2597" y="15160"/>
                  <a:pt x="3075" y="14366"/>
                </a:cubicBezTo>
                <a:cubicBezTo>
                  <a:pt x="3660" y="13395"/>
                  <a:pt x="4195" y="12322"/>
                  <a:pt x="4044" y="11166"/>
                </a:cubicBezTo>
                <a:cubicBezTo>
                  <a:pt x="3951" y="10458"/>
                  <a:pt x="3601" y="9825"/>
                  <a:pt x="3123" y="9289"/>
                </a:cubicBezTo>
                <a:cubicBezTo>
                  <a:pt x="2685" y="8797"/>
                  <a:pt x="2144" y="8396"/>
                  <a:pt x="1670" y="7942"/>
                </a:cubicBezTo>
                <a:cubicBezTo>
                  <a:pt x="1367" y="7653"/>
                  <a:pt x="1088" y="7341"/>
                  <a:pt x="836" y="7007"/>
                </a:cubicBezTo>
                <a:close/>
              </a:path>
            </a:pathLst>
          </a:custGeom>
          <a:solidFill>
            <a:srgbClr val="1BB47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lnSpc>
                <a:spcPct val="100000"/>
              </a:lnSpc>
              <a:defRPr b="0" baseline="0" i="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41" name="Shape 41"/>
          <p:cNvSpPr/>
          <p:nvPr/>
        </p:nvSpPr>
        <p:spPr>
          <a:xfrm>
            <a:off x="3796818" y="3492415"/>
            <a:ext cx="823806" cy="1218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33" h="21046" fill="norm" stroke="1" extrusionOk="0">
                <a:moveTo>
                  <a:pt x="7128" y="8836"/>
                </a:moveTo>
                <a:cubicBezTo>
                  <a:pt x="6989" y="7721"/>
                  <a:pt x="5857" y="6824"/>
                  <a:pt x="4810" y="5955"/>
                </a:cubicBezTo>
                <a:cubicBezTo>
                  <a:pt x="3752" y="5076"/>
                  <a:pt x="2879" y="4004"/>
                  <a:pt x="2458" y="3015"/>
                </a:cubicBezTo>
                <a:cubicBezTo>
                  <a:pt x="2070" y="2104"/>
                  <a:pt x="2090" y="1248"/>
                  <a:pt x="3194" y="561"/>
                </a:cubicBezTo>
                <a:cubicBezTo>
                  <a:pt x="4219" y="-76"/>
                  <a:pt x="5473" y="-80"/>
                  <a:pt x="6733" y="107"/>
                </a:cubicBezTo>
                <a:cubicBezTo>
                  <a:pt x="7804" y="265"/>
                  <a:pt x="8991" y="537"/>
                  <a:pt x="10095" y="918"/>
                </a:cubicBezTo>
                <a:cubicBezTo>
                  <a:pt x="11008" y="1234"/>
                  <a:pt x="11999" y="1587"/>
                  <a:pt x="12891" y="2011"/>
                </a:cubicBezTo>
                <a:cubicBezTo>
                  <a:pt x="14328" y="2694"/>
                  <a:pt x="15657" y="3467"/>
                  <a:pt x="16898" y="4306"/>
                </a:cubicBezTo>
                <a:cubicBezTo>
                  <a:pt x="18010" y="5129"/>
                  <a:pt x="18962" y="6032"/>
                  <a:pt x="19741" y="6993"/>
                </a:cubicBezTo>
                <a:cubicBezTo>
                  <a:pt x="20393" y="7799"/>
                  <a:pt x="20933" y="8656"/>
                  <a:pt x="21178" y="9572"/>
                </a:cubicBezTo>
                <a:cubicBezTo>
                  <a:pt x="21414" y="10452"/>
                  <a:pt x="21366" y="11352"/>
                  <a:pt x="21131" y="12231"/>
                </a:cubicBezTo>
                <a:cubicBezTo>
                  <a:pt x="20937" y="12955"/>
                  <a:pt x="20618" y="13661"/>
                  <a:pt x="20198" y="14340"/>
                </a:cubicBezTo>
                <a:cubicBezTo>
                  <a:pt x="19701" y="15143"/>
                  <a:pt x="19066" y="15905"/>
                  <a:pt x="18311" y="16613"/>
                </a:cubicBezTo>
                <a:cubicBezTo>
                  <a:pt x="17732" y="17156"/>
                  <a:pt x="17086" y="17666"/>
                  <a:pt x="16379" y="18137"/>
                </a:cubicBezTo>
                <a:cubicBezTo>
                  <a:pt x="14954" y="19050"/>
                  <a:pt x="13339" y="19767"/>
                  <a:pt x="11594" y="20284"/>
                </a:cubicBezTo>
                <a:cubicBezTo>
                  <a:pt x="8226" y="21281"/>
                  <a:pt x="4078" y="21520"/>
                  <a:pt x="1389" y="19628"/>
                </a:cubicBezTo>
                <a:cubicBezTo>
                  <a:pt x="333" y="18886"/>
                  <a:pt x="-186" y="17915"/>
                  <a:pt x="61" y="16929"/>
                </a:cubicBezTo>
                <a:cubicBezTo>
                  <a:pt x="234" y="16241"/>
                  <a:pt x="768" y="15634"/>
                  <a:pt x="1375" y="15043"/>
                </a:cubicBezTo>
                <a:cubicBezTo>
                  <a:pt x="2080" y="14356"/>
                  <a:pt x="2886" y="13673"/>
                  <a:pt x="3745" y="13043"/>
                </a:cubicBezTo>
                <a:cubicBezTo>
                  <a:pt x="4633" y="12392"/>
                  <a:pt x="5575" y="11766"/>
                  <a:pt x="6258" y="11013"/>
                </a:cubicBezTo>
                <a:cubicBezTo>
                  <a:pt x="6856" y="10353"/>
                  <a:pt x="7224" y="9604"/>
                  <a:pt x="7128" y="8836"/>
                </a:cubicBezTo>
                <a:close/>
              </a:path>
            </a:pathLst>
          </a:custGeom>
          <a:solidFill>
            <a:srgbClr val="21C7D5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lnSpc>
                <a:spcPct val="100000"/>
              </a:lnSpc>
              <a:defRPr b="0" baseline="0" i="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42" name="Shape 42"/>
          <p:cNvSpPr/>
          <p:nvPr/>
        </p:nvSpPr>
        <p:spPr>
          <a:xfrm>
            <a:off x="5069589" y="3662518"/>
            <a:ext cx="915409" cy="8782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94" h="21293" fill="norm" stroke="1" extrusionOk="0">
                <a:moveTo>
                  <a:pt x="2667" y="17202"/>
                </a:moveTo>
                <a:cubicBezTo>
                  <a:pt x="4786" y="19471"/>
                  <a:pt x="7594" y="20892"/>
                  <a:pt x="10607" y="21222"/>
                </a:cubicBezTo>
                <a:cubicBezTo>
                  <a:pt x="12878" y="21470"/>
                  <a:pt x="15173" y="21081"/>
                  <a:pt x="17115" y="19885"/>
                </a:cubicBezTo>
                <a:cubicBezTo>
                  <a:pt x="18375" y="19109"/>
                  <a:pt x="19441" y="18012"/>
                  <a:pt x="20207" y="16681"/>
                </a:cubicBezTo>
                <a:cubicBezTo>
                  <a:pt x="21150" y="14478"/>
                  <a:pt x="21426" y="12025"/>
                  <a:pt x="20997" y="9652"/>
                </a:cubicBezTo>
                <a:cubicBezTo>
                  <a:pt x="20561" y="7246"/>
                  <a:pt x="19422" y="5040"/>
                  <a:pt x="17736" y="3342"/>
                </a:cubicBezTo>
                <a:cubicBezTo>
                  <a:pt x="15850" y="1374"/>
                  <a:pt x="13344" y="194"/>
                  <a:pt x="10686" y="22"/>
                </a:cubicBezTo>
                <a:cubicBezTo>
                  <a:pt x="8331" y="-130"/>
                  <a:pt x="5993" y="523"/>
                  <a:pt x="4023" y="1882"/>
                </a:cubicBezTo>
                <a:cubicBezTo>
                  <a:pt x="1698" y="3660"/>
                  <a:pt x="236" y="6419"/>
                  <a:pt x="26" y="9426"/>
                </a:cubicBezTo>
                <a:cubicBezTo>
                  <a:pt x="-174" y="12291"/>
                  <a:pt x="784" y="15113"/>
                  <a:pt x="2667" y="17202"/>
                </a:cubicBezTo>
                <a:close/>
              </a:path>
            </a:pathLst>
          </a:custGeom>
          <a:solidFill>
            <a:srgbClr val="EA1D5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lnSpc>
                <a:spcPct val="100000"/>
              </a:lnSpc>
              <a:defRPr b="0" baseline="0" i="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43" name="Shape 43"/>
          <p:cNvSpPr/>
          <p:nvPr/>
        </p:nvSpPr>
        <p:spPr>
          <a:xfrm>
            <a:off x="6433963" y="3671844"/>
            <a:ext cx="1270001" cy="8596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3" h="21089" fill="norm" stroke="1" extrusionOk="0">
                <a:moveTo>
                  <a:pt x="61" y="7074"/>
                </a:moveTo>
                <a:cubicBezTo>
                  <a:pt x="122" y="6032"/>
                  <a:pt x="231" y="4985"/>
                  <a:pt x="428" y="4028"/>
                </a:cubicBezTo>
                <a:cubicBezTo>
                  <a:pt x="646" y="2972"/>
                  <a:pt x="979" y="2008"/>
                  <a:pt x="1557" y="1297"/>
                </a:cubicBezTo>
                <a:cubicBezTo>
                  <a:pt x="2334" y="342"/>
                  <a:pt x="3348" y="69"/>
                  <a:pt x="4319" y="116"/>
                </a:cubicBezTo>
                <a:cubicBezTo>
                  <a:pt x="5066" y="153"/>
                  <a:pt x="5819" y="378"/>
                  <a:pt x="6551" y="814"/>
                </a:cubicBezTo>
                <a:cubicBezTo>
                  <a:pt x="7284" y="1409"/>
                  <a:pt x="8065" y="1844"/>
                  <a:pt x="8867" y="2116"/>
                </a:cubicBezTo>
                <a:cubicBezTo>
                  <a:pt x="9913" y="2470"/>
                  <a:pt x="11009" y="2552"/>
                  <a:pt x="12080" y="2213"/>
                </a:cubicBezTo>
                <a:cubicBezTo>
                  <a:pt x="12922" y="1947"/>
                  <a:pt x="13710" y="1423"/>
                  <a:pt x="14512" y="968"/>
                </a:cubicBezTo>
                <a:cubicBezTo>
                  <a:pt x="15913" y="175"/>
                  <a:pt x="17438" y="-409"/>
                  <a:pt x="18843" y="361"/>
                </a:cubicBezTo>
                <a:cubicBezTo>
                  <a:pt x="19492" y="717"/>
                  <a:pt x="20034" y="1314"/>
                  <a:pt x="20417" y="2132"/>
                </a:cubicBezTo>
                <a:cubicBezTo>
                  <a:pt x="20827" y="3008"/>
                  <a:pt x="21026" y="4089"/>
                  <a:pt x="21157" y="5159"/>
                </a:cubicBezTo>
                <a:cubicBezTo>
                  <a:pt x="21564" y="8472"/>
                  <a:pt x="21482" y="11871"/>
                  <a:pt x="20947" y="15145"/>
                </a:cubicBezTo>
                <a:cubicBezTo>
                  <a:pt x="20588" y="17345"/>
                  <a:pt x="19955" y="19562"/>
                  <a:pt x="18577" y="20572"/>
                </a:cubicBezTo>
                <a:cubicBezTo>
                  <a:pt x="17878" y="21084"/>
                  <a:pt x="17097" y="21191"/>
                  <a:pt x="16358" y="21002"/>
                </a:cubicBezTo>
                <a:cubicBezTo>
                  <a:pt x="15727" y="20840"/>
                  <a:pt x="15129" y="20459"/>
                  <a:pt x="14518" y="20093"/>
                </a:cubicBezTo>
                <a:cubicBezTo>
                  <a:pt x="13456" y="19457"/>
                  <a:pt x="12372" y="18893"/>
                  <a:pt x="11240" y="18752"/>
                </a:cubicBezTo>
                <a:cubicBezTo>
                  <a:pt x="10345" y="18640"/>
                  <a:pt x="9459" y="18796"/>
                  <a:pt x="8590" y="19136"/>
                </a:cubicBezTo>
                <a:cubicBezTo>
                  <a:pt x="7934" y="19392"/>
                  <a:pt x="7295" y="19751"/>
                  <a:pt x="6647" y="20059"/>
                </a:cubicBezTo>
                <a:cubicBezTo>
                  <a:pt x="5644" y="20535"/>
                  <a:pt x="4600" y="20881"/>
                  <a:pt x="3581" y="20580"/>
                </a:cubicBezTo>
                <a:cubicBezTo>
                  <a:pt x="2849" y="20364"/>
                  <a:pt x="2173" y="19818"/>
                  <a:pt x="1697" y="18964"/>
                </a:cubicBezTo>
                <a:cubicBezTo>
                  <a:pt x="1172" y="18021"/>
                  <a:pt x="957" y="16883"/>
                  <a:pt x="744" y="15748"/>
                </a:cubicBezTo>
                <a:cubicBezTo>
                  <a:pt x="521" y="14555"/>
                  <a:pt x="289" y="13332"/>
                  <a:pt x="156" y="12114"/>
                </a:cubicBezTo>
                <a:cubicBezTo>
                  <a:pt x="-25" y="10455"/>
                  <a:pt x="-36" y="8764"/>
                  <a:pt x="61" y="7074"/>
                </a:cubicBezTo>
                <a:close/>
              </a:path>
            </a:pathLst>
          </a:custGeom>
          <a:solidFill>
            <a:srgbClr val="FEF16D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lnSpc>
                <a:spcPct val="100000"/>
              </a:lnSpc>
              <a:defRPr b="0" baseline="0" i="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44" name="Shape 44"/>
          <p:cNvSpPr/>
          <p:nvPr/>
        </p:nvSpPr>
        <p:spPr>
          <a:xfrm>
            <a:off x="8101920" y="3662518"/>
            <a:ext cx="1270001" cy="8782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0" h="21345" fill="norm" stroke="1" extrusionOk="0">
                <a:moveTo>
                  <a:pt x="2813" y="6123"/>
                </a:moveTo>
                <a:cubicBezTo>
                  <a:pt x="2270" y="6686"/>
                  <a:pt x="1700" y="7257"/>
                  <a:pt x="1200" y="7826"/>
                </a:cubicBezTo>
                <a:cubicBezTo>
                  <a:pt x="583" y="8528"/>
                  <a:pt x="53" y="9316"/>
                  <a:pt x="4" y="10432"/>
                </a:cubicBezTo>
                <a:cubicBezTo>
                  <a:pt x="-49" y="11642"/>
                  <a:pt x="450" y="12523"/>
                  <a:pt x="1056" y="13318"/>
                </a:cubicBezTo>
                <a:cubicBezTo>
                  <a:pt x="1601" y="14033"/>
                  <a:pt x="2249" y="14780"/>
                  <a:pt x="2920" y="15423"/>
                </a:cubicBezTo>
                <a:cubicBezTo>
                  <a:pt x="3308" y="15794"/>
                  <a:pt x="3691" y="16149"/>
                  <a:pt x="4068" y="16521"/>
                </a:cubicBezTo>
                <a:cubicBezTo>
                  <a:pt x="5143" y="17583"/>
                  <a:pt x="6157" y="18808"/>
                  <a:pt x="7286" y="19799"/>
                </a:cubicBezTo>
                <a:cubicBezTo>
                  <a:pt x="8187" y="20589"/>
                  <a:pt x="9175" y="21249"/>
                  <a:pt x="10251" y="21335"/>
                </a:cubicBezTo>
                <a:cubicBezTo>
                  <a:pt x="12271" y="21497"/>
                  <a:pt x="14031" y="19671"/>
                  <a:pt x="15737" y="18023"/>
                </a:cubicBezTo>
                <a:cubicBezTo>
                  <a:pt x="17001" y="16802"/>
                  <a:pt x="18324" y="15675"/>
                  <a:pt x="19648" y="14621"/>
                </a:cubicBezTo>
                <a:cubicBezTo>
                  <a:pt x="20107" y="14256"/>
                  <a:pt x="20570" y="13894"/>
                  <a:pt x="20925" y="13329"/>
                </a:cubicBezTo>
                <a:cubicBezTo>
                  <a:pt x="21337" y="12671"/>
                  <a:pt x="21551" y="11822"/>
                  <a:pt x="21489" y="10944"/>
                </a:cubicBezTo>
                <a:cubicBezTo>
                  <a:pt x="21381" y="9406"/>
                  <a:pt x="20590" y="8401"/>
                  <a:pt x="19732" y="7521"/>
                </a:cubicBezTo>
                <a:cubicBezTo>
                  <a:pt x="18965" y="6733"/>
                  <a:pt x="18102" y="5919"/>
                  <a:pt x="17246" y="5141"/>
                </a:cubicBezTo>
                <a:cubicBezTo>
                  <a:pt x="16889" y="4817"/>
                  <a:pt x="16537" y="4495"/>
                  <a:pt x="16187" y="4163"/>
                </a:cubicBezTo>
                <a:cubicBezTo>
                  <a:pt x="14641" y="2694"/>
                  <a:pt x="13142" y="961"/>
                  <a:pt x="11326" y="271"/>
                </a:cubicBezTo>
                <a:cubicBezTo>
                  <a:pt x="10609" y="-2"/>
                  <a:pt x="9848" y="-103"/>
                  <a:pt x="9111" y="129"/>
                </a:cubicBezTo>
                <a:cubicBezTo>
                  <a:pt x="8120" y="441"/>
                  <a:pt x="7324" y="1276"/>
                  <a:pt x="6508" y="2118"/>
                </a:cubicBezTo>
                <a:cubicBezTo>
                  <a:pt x="5895" y="2749"/>
                  <a:pt x="5273" y="3378"/>
                  <a:pt x="4672" y="4045"/>
                </a:cubicBezTo>
                <a:cubicBezTo>
                  <a:pt x="4048" y="4737"/>
                  <a:pt x="3445" y="5468"/>
                  <a:pt x="2813" y="6123"/>
                </a:cubicBezTo>
                <a:close/>
              </a:path>
            </a:pathLst>
          </a:custGeom>
          <a:solidFill>
            <a:srgbClr val="F5C6A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lnSpc>
                <a:spcPct val="100000"/>
              </a:lnSpc>
              <a:defRPr b="0" baseline="0" i="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45" name="Shape 45"/>
          <p:cNvSpPr/>
          <p:nvPr/>
        </p:nvSpPr>
        <p:spPr>
          <a:xfrm>
            <a:off x="9656946" y="3494992"/>
            <a:ext cx="1270001" cy="10940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5" h="21531" fill="norm" stroke="1" extrusionOk="0">
                <a:moveTo>
                  <a:pt x="2901" y="10764"/>
                </a:moveTo>
                <a:cubicBezTo>
                  <a:pt x="2420" y="10121"/>
                  <a:pt x="1990" y="9391"/>
                  <a:pt x="1577" y="8684"/>
                </a:cubicBezTo>
                <a:cubicBezTo>
                  <a:pt x="1152" y="7955"/>
                  <a:pt x="746" y="7242"/>
                  <a:pt x="454" y="6561"/>
                </a:cubicBezTo>
                <a:cubicBezTo>
                  <a:pt x="224" y="6022"/>
                  <a:pt x="78" y="5501"/>
                  <a:pt x="22" y="5038"/>
                </a:cubicBezTo>
                <a:cubicBezTo>
                  <a:pt x="-46" y="4487"/>
                  <a:pt x="30" y="3929"/>
                  <a:pt x="477" y="3437"/>
                </a:cubicBezTo>
                <a:cubicBezTo>
                  <a:pt x="1160" y="2684"/>
                  <a:pt x="1915" y="3050"/>
                  <a:pt x="2672" y="3590"/>
                </a:cubicBezTo>
                <a:cubicBezTo>
                  <a:pt x="3244" y="3999"/>
                  <a:pt x="3846" y="4495"/>
                  <a:pt x="4351" y="5024"/>
                </a:cubicBezTo>
                <a:cubicBezTo>
                  <a:pt x="4740" y="5431"/>
                  <a:pt x="5127" y="5849"/>
                  <a:pt x="5636" y="5733"/>
                </a:cubicBezTo>
                <a:cubicBezTo>
                  <a:pt x="6258" y="5592"/>
                  <a:pt x="6482" y="4772"/>
                  <a:pt x="6605" y="4009"/>
                </a:cubicBezTo>
                <a:cubicBezTo>
                  <a:pt x="6929" y="2004"/>
                  <a:pt x="7696" y="-61"/>
                  <a:pt x="9279" y="1"/>
                </a:cubicBezTo>
                <a:cubicBezTo>
                  <a:pt x="10124" y="35"/>
                  <a:pt x="10701" y="657"/>
                  <a:pt x="11004" y="1564"/>
                </a:cubicBezTo>
                <a:cubicBezTo>
                  <a:pt x="11158" y="2026"/>
                  <a:pt x="11223" y="2531"/>
                  <a:pt x="11314" y="3032"/>
                </a:cubicBezTo>
                <a:cubicBezTo>
                  <a:pt x="11443" y="3743"/>
                  <a:pt x="11648" y="4455"/>
                  <a:pt x="11833" y="5136"/>
                </a:cubicBezTo>
                <a:cubicBezTo>
                  <a:pt x="11998" y="5740"/>
                  <a:pt x="12172" y="6349"/>
                  <a:pt x="12608" y="6736"/>
                </a:cubicBezTo>
                <a:cubicBezTo>
                  <a:pt x="13137" y="7207"/>
                  <a:pt x="13846" y="7162"/>
                  <a:pt x="14491" y="6952"/>
                </a:cubicBezTo>
                <a:cubicBezTo>
                  <a:pt x="15462" y="6637"/>
                  <a:pt x="16474" y="6271"/>
                  <a:pt x="17427" y="5869"/>
                </a:cubicBezTo>
                <a:cubicBezTo>
                  <a:pt x="18279" y="5510"/>
                  <a:pt x="19096" y="5138"/>
                  <a:pt x="19877" y="5019"/>
                </a:cubicBezTo>
                <a:cubicBezTo>
                  <a:pt x="20193" y="4971"/>
                  <a:pt x="20499" y="4951"/>
                  <a:pt x="20765" y="5078"/>
                </a:cubicBezTo>
                <a:cubicBezTo>
                  <a:pt x="21300" y="5332"/>
                  <a:pt x="21554" y="6031"/>
                  <a:pt x="21484" y="6775"/>
                </a:cubicBezTo>
                <a:cubicBezTo>
                  <a:pt x="21379" y="7880"/>
                  <a:pt x="20710" y="8576"/>
                  <a:pt x="19991" y="9224"/>
                </a:cubicBezTo>
                <a:cubicBezTo>
                  <a:pt x="19383" y="9773"/>
                  <a:pt x="18718" y="10354"/>
                  <a:pt x="18039" y="10824"/>
                </a:cubicBezTo>
                <a:cubicBezTo>
                  <a:pt x="17429" y="11246"/>
                  <a:pt x="16772" y="11649"/>
                  <a:pt x="16454" y="12389"/>
                </a:cubicBezTo>
                <a:cubicBezTo>
                  <a:pt x="16198" y="12988"/>
                  <a:pt x="16147" y="13697"/>
                  <a:pt x="16292" y="14344"/>
                </a:cubicBezTo>
                <a:cubicBezTo>
                  <a:pt x="16521" y="15364"/>
                  <a:pt x="16720" y="16418"/>
                  <a:pt x="16829" y="17415"/>
                </a:cubicBezTo>
                <a:cubicBezTo>
                  <a:pt x="16948" y="18512"/>
                  <a:pt x="16915" y="19626"/>
                  <a:pt x="16283" y="20465"/>
                </a:cubicBezTo>
                <a:cubicBezTo>
                  <a:pt x="15688" y="21258"/>
                  <a:pt x="14910" y="21539"/>
                  <a:pt x="14185" y="21531"/>
                </a:cubicBezTo>
                <a:cubicBezTo>
                  <a:pt x="13464" y="21523"/>
                  <a:pt x="12740" y="21219"/>
                  <a:pt x="12263" y="20544"/>
                </a:cubicBezTo>
                <a:cubicBezTo>
                  <a:pt x="11933" y="20077"/>
                  <a:pt x="11790" y="19480"/>
                  <a:pt x="11646" y="18893"/>
                </a:cubicBezTo>
                <a:cubicBezTo>
                  <a:pt x="11477" y="18202"/>
                  <a:pt x="11297" y="17501"/>
                  <a:pt x="11018" y="16820"/>
                </a:cubicBezTo>
                <a:cubicBezTo>
                  <a:pt x="10855" y="16423"/>
                  <a:pt x="10630" y="16037"/>
                  <a:pt x="10276" y="16009"/>
                </a:cubicBezTo>
                <a:cubicBezTo>
                  <a:pt x="9948" y="15982"/>
                  <a:pt x="9691" y="16281"/>
                  <a:pt x="9476" y="16586"/>
                </a:cubicBezTo>
                <a:cubicBezTo>
                  <a:pt x="8110" y="18521"/>
                  <a:pt x="6782" y="20838"/>
                  <a:pt x="4819" y="20354"/>
                </a:cubicBezTo>
                <a:cubicBezTo>
                  <a:pt x="4075" y="20171"/>
                  <a:pt x="3482" y="19649"/>
                  <a:pt x="3115" y="18952"/>
                </a:cubicBezTo>
                <a:cubicBezTo>
                  <a:pt x="2737" y="18233"/>
                  <a:pt x="2600" y="17384"/>
                  <a:pt x="2724" y="16573"/>
                </a:cubicBezTo>
                <a:cubicBezTo>
                  <a:pt x="2825" y="15910"/>
                  <a:pt x="3107" y="15311"/>
                  <a:pt x="3442" y="14746"/>
                </a:cubicBezTo>
                <a:cubicBezTo>
                  <a:pt x="3568" y="14532"/>
                  <a:pt x="3702" y="14323"/>
                  <a:pt x="3799" y="14080"/>
                </a:cubicBezTo>
                <a:cubicBezTo>
                  <a:pt x="3976" y="13637"/>
                  <a:pt x="4000" y="13137"/>
                  <a:pt x="3902" y="12664"/>
                </a:cubicBezTo>
                <a:cubicBezTo>
                  <a:pt x="3750" y="11932"/>
                  <a:pt x="3326" y="11334"/>
                  <a:pt x="2901" y="10764"/>
                </a:cubicBezTo>
                <a:close/>
              </a:path>
            </a:pathLst>
          </a:custGeom>
          <a:solidFill>
            <a:srgbClr val="90D6D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lnSpc>
                <a:spcPct val="100000"/>
              </a:lnSpc>
              <a:defRPr b="0" baseline="0" i="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46" name="Shape 46"/>
          <p:cNvSpPr/>
          <p:nvPr/>
        </p:nvSpPr>
        <p:spPr>
          <a:xfrm>
            <a:off x="2787760" y="5246910"/>
            <a:ext cx="1504194" cy="613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1" h="21442" fill="norm" stroke="1" extrusionOk="0">
                <a:moveTo>
                  <a:pt x="1985" y="2593"/>
                </a:moveTo>
                <a:cubicBezTo>
                  <a:pt x="3589" y="367"/>
                  <a:pt x="5388" y="233"/>
                  <a:pt x="7187" y="127"/>
                </a:cubicBezTo>
                <a:cubicBezTo>
                  <a:pt x="8682" y="40"/>
                  <a:pt x="10229" y="-72"/>
                  <a:pt x="11749" y="61"/>
                </a:cubicBezTo>
                <a:cubicBezTo>
                  <a:pt x="13088" y="179"/>
                  <a:pt x="14426" y="502"/>
                  <a:pt x="15728" y="1178"/>
                </a:cubicBezTo>
                <a:cubicBezTo>
                  <a:pt x="17273" y="1981"/>
                  <a:pt x="18771" y="3685"/>
                  <a:pt x="20024" y="5352"/>
                </a:cubicBezTo>
                <a:cubicBezTo>
                  <a:pt x="20784" y="6362"/>
                  <a:pt x="21466" y="7596"/>
                  <a:pt x="21508" y="9711"/>
                </a:cubicBezTo>
                <a:cubicBezTo>
                  <a:pt x="21546" y="11613"/>
                  <a:pt x="21094" y="12922"/>
                  <a:pt x="20556" y="14039"/>
                </a:cubicBezTo>
                <a:cubicBezTo>
                  <a:pt x="20163" y="14856"/>
                  <a:pt x="19701" y="15710"/>
                  <a:pt x="19180" y="16400"/>
                </a:cubicBezTo>
                <a:cubicBezTo>
                  <a:pt x="18374" y="17469"/>
                  <a:pt x="17408" y="18450"/>
                  <a:pt x="16410" y="19057"/>
                </a:cubicBezTo>
                <a:cubicBezTo>
                  <a:pt x="13950" y="20552"/>
                  <a:pt x="11404" y="21528"/>
                  <a:pt x="8905" y="21435"/>
                </a:cubicBezTo>
                <a:cubicBezTo>
                  <a:pt x="7796" y="21394"/>
                  <a:pt x="6696" y="21142"/>
                  <a:pt x="5614" y="20686"/>
                </a:cubicBezTo>
                <a:cubicBezTo>
                  <a:pt x="4355" y="20156"/>
                  <a:pt x="3111" y="19339"/>
                  <a:pt x="1974" y="17804"/>
                </a:cubicBezTo>
                <a:cubicBezTo>
                  <a:pt x="1390" y="17015"/>
                  <a:pt x="849" y="16019"/>
                  <a:pt x="495" y="14711"/>
                </a:cubicBezTo>
                <a:cubicBezTo>
                  <a:pt x="201" y="13625"/>
                  <a:pt x="49" y="12380"/>
                  <a:pt x="10" y="11074"/>
                </a:cubicBezTo>
                <a:cubicBezTo>
                  <a:pt x="-54" y="8920"/>
                  <a:pt x="189" y="6854"/>
                  <a:pt x="719" y="5187"/>
                </a:cubicBezTo>
                <a:cubicBezTo>
                  <a:pt x="1053" y="4138"/>
                  <a:pt x="1494" y="3274"/>
                  <a:pt x="1985" y="2593"/>
                </a:cubicBezTo>
                <a:close/>
              </a:path>
            </a:pathLst>
          </a:custGeom>
          <a:solidFill>
            <a:srgbClr val="82C1C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lnSpc>
                <a:spcPct val="100000"/>
              </a:lnSpc>
              <a:defRPr b="0" baseline="0" i="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47" name="Shape 47"/>
          <p:cNvSpPr/>
          <p:nvPr/>
        </p:nvSpPr>
        <p:spPr>
          <a:xfrm>
            <a:off x="4677360" y="5083792"/>
            <a:ext cx="823806" cy="889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72" fill="norm" stroke="1" extrusionOk="0">
                <a:moveTo>
                  <a:pt x="671" y="10364"/>
                </a:moveTo>
                <a:cubicBezTo>
                  <a:pt x="286" y="9842"/>
                  <a:pt x="195" y="9254"/>
                  <a:pt x="135" y="8657"/>
                </a:cubicBezTo>
                <a:cubicBezTo>
                  <a:pt x="74" y="8045"/>
                  <a:pt x="39" y="7409"/>
                  <a:pt x="17" y="6794"/>
                </a:cubicBezTo>
                <a:cubicBezTo>
                  <a:pt x="-17" y="5856"/>
                  <a:pt x="-39" y="4889"/>
                  <a:pt x="362" y="3985"/>
                </a:cubicBezTo>
                <a:cubicBezTo>
                  <a:pt x="939" y="2687"/>
                  <a:pt x="2151" y="1826"/>
                  <a:pt x="3573" y="1201"/>
                </a:cubicBezTo>
                <a:cubicBezTo>
                  <a:pt x="5046" y="554"/>
                  <a:pt x="6788" y="120"/>
                  <a:pt x="8552" y="24"/>
                </a:cubicBezTo>
                <a:cubicBezTo>
                  <a:pt x="10213" y="-66"/>
                  <a:pt x="11844" y="103"/>
                  <a:pt x="13402" y="464"/>
                </a:cubicBezTo>
                <a:cubicBezTo>
                  <a:pt x="16729" y="1236"/>
                  <a:pt x="19874" y="2955"/>
                  <a:pt x="21020" y="5825"/>
                </a:cubicBezTo>
                <a:cubicBezTo>
                  <a:pt x="21561" y="7180"/>
                  <a:pt x="21537" y="8579"/>
                  <a:pt x="21389" y="9944"/>
                </a:cubicBezTo>
                <a:cubicBezTo>
                  <a:pt x="21243" y="11297"/>
                  <a:pt x="20969" y="12653"/>
                  <a:pt x="20440" y="13928"/>
                </a:cubicBezTo>
                <a:cubicBezTo>
                  <a:pt x="19932" y="15154"/>
                  <a:pt x="19171" y="16335"/>
                  <a:pt x="18407" y="17489"/>
                </a:cubicBezTo>
                <a:cubicBezTo>
                  <a:pt x="17705" y="18549"/>
                  <a:pt x="16980" y="19619"/>
                  <a:pt x="15800" y="20414"/>
                </a:cubicBezTo>
                <a:cubicBezTo>
                  <a:pt x="15152" y="20851"/>
                  <a:pt x="14395" y="21160"/>
                  <a:pt x="13589" y="21330"/>
                </a:cubicBezTo>
                <a:cubicBezTo>
                  <a:pt x="12661" y="21526"/>
                  <a:pt x="11683" y="21534"/>
                  <a:pt x="10780" y="21265"/>
                </a:cubicBezTo>
                <a:cubicBezTo>
                  <a:pt x="9671" y="20935"/>
                  <a:pt x="8790" y="20228"/>
                  <a:pt x="8237" y="19354"/>
                </a:cubicBezTo>
                <a:cubicBezTo>
                  <a:pt x="7880" y="18788"/>
                  <a:pt x="7670" y="18171"/>
                  <a:pt x="7562" y="17544"/>
                </a:cubicBezTo>
                <a:cubicBezTo>
                  <a:pt x="7460" y="16952"/>
                  <a:pt x="7450" y="16354"/>
                  <a:pt x="7348" y="15769"/>
                </a:cubicBezTo>
                <a:cubicBezTo>
                  <a:pt x="7196" y="14898"/>
                  <a:pt x="6841" y="14035"/>
                  <a:pt x="6126" y="13357"/>
                </a:cubicBezTo>
                <a:cubicBezTo>
                  <a:pt x="5359" y="12630"/>
                  <a:pt x="4289" y="12231"/>
                  <a:pt x="3244" y="11857"/>
                </a:cubicBezTo>
                <a:cubicBezTo>
                  <a:pt x="2274" y="11509"/>
                  <a:pt x="1244" y="11140"/>
                  <a:pt x="671" y="10364"/>
                </a:cubicBezTo>
                <a:close/>
              </a:path>
            </a:pathLst>
          </a:custGeom>
          <a:solidFill>
            <a:srgbClr val="B08B7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lnSpc>
                <a:spcPct val="100000"/>
              </a:lnSpc>
              <a:defRPr b="0" baseline="0" i="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48" name="Shape 48"/>
          <p:cNvSpPr/>
          <p:nvPr/>
        </p:nvSpPr>
        <p:spPr>
          <a:xfrm>
            <a:off x="5865415" y="5109210"/>
            <a:ext cx="1039121" cy="8885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29" h="20294" fill="norm" stroke="1" extrusionOk="0">
                <a:moveTo>
                  <a:pt x="9676" y="138"/>
                </a:moveTo>
                <a:cubicBezTo>
                  <a:pt x="6463" y="165"/>
                  <a:pt x="2812" y="-805"/>
                  <a:pt x="832" y="2039"/>
                </a:cubicBezTo>
                <a:cubicBezTo>
                  <a:pt x="116" y="3068"/>
                  <a:pt x="-107" y="4276"/>
                  <a:pt x="46" y="5548"/>
                </a:cubicBezTo>
                <a:cubicBezTo>
                  <a:pt x="338" y="7966"/>
                  <a:pt x="1954" y="9978"/>
                  <a:pt x="3380" y="11899"/>
                </a:cubicBezTo>
                <a:cubicBezTo>
                  <a:pt x="4536" y="13457"/>
                  <a:pt x="5761" y="15164"/>
                  <a:pt x="6700" y="16776"/>
                </a:cubicBezTo>
                <a:cubicBezTo>
                  <a:pt x="7624" y="18363"/>
                  <a:pt x="8501" y="19896"/>
                  <a:pt x="10206" y="20232"/>
                </a:cubicBezTo>
                <a:cubicBezTo>
                  <a:pt x="13062" y="20795"/>
                  <a:pt x="14792" y="17405"/>
                  <a:pt x="16305" y="14320"/>
                </a:cubicBezTo>
                <a:cubicBezTo>
                  <a:pt x="17275" y="12342"/>
                  <a:pt x="18386" y="10323"/>
                  <a:pt x="19468" y="8586"/>
                </a:cubicBezTo>
                <a:cubicBezTo>
                  <a:pt x="20523" y="6891"/>
                  <a:pt x="21493" y="5264"/>
                  <a:pt x="20994" y="3284"/>
                </a:cubicBezTo>
                <a:cubicBezTo>
                  <a:pt x="20415" y="987"/>
                  <a:pt x="18753" y="283"/>
                  <a:pt x="16698" y="84"/>
                </a:cubicBezTo>
                <a:cubicBezTo>
                  <a:pt x="14588" y="-121"/>
                  <a:pt x="12023" y="118"/>
                  <a:pt x="9676" y="138"/>
                </a:cubicBezTo>
                <a:close/>
              </a:path>
            </a:pathLst>
          </a:custGeom>
          <a:solidFill>
            <a:srgbClr val="F278A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lnSpc>
                <a:spcPct val="100000"/>
              </a:lnSpc>
              <a:defRPr b="0" baseline="0" i="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49" name="Shape 49"/>
          <p:cNvSpPr/>
          <p:nvPr/>
        </p:nvSpPr>
        <p:spPr>
          <a:xfrm>
            <a:off x="7378689" y="4993939"/>
            <a:ext cx="1065461" cy="1068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58" h="20898" fill="norm" stroke="1" extrusionOk="0">
                <a:moveTo>
                  <a:pt x="312" y="8286"/>
                </a:moveTo>
                <a:cubicBezTo>
                  <a:pt x="1485" y="3692"/>
                  <a:pt x="5089" y="852"/>
                  <a:pt x="8998" y="162"/>
                </a:cubicBezTo>
                <a:cubicBezTo>
                  <a:pt x="12419" y="-442"/>
                  <a:pt x="16089" y="617"/>
                  <a:pt x="18502" y="3747"/>
                </a:cubicBezTo>
                <a:cubicBezTo>
                  <a:pt x="19764" y="5383"/>
                  <a:pt x="20328" y="7356"/>
                  <a:pt x="20501" y="9329"/>
                </a:cubicBezTo>
                <a:cubicBezTo>
                  <a:pt x="20709" y="11698"/>
                  <a:pt x="20371" y="14196"/>
                  <a:pt x="19049" y="16312"/>
                </a:cubicBezTo>
                <a:cubicBezTo>
                  <a:pt x="17637" y="18575"/>
                  <a:pt x="15414" y="19995"/>
                  <a:pt x="13023" y="20585"/>
                </a:cubicBezTo>
                <a:cubicBezTo>
                  <a:pt x="10703" y="21158"/>
                  <a:pt x="8186" y="20960"/>
                  <a:pt x="5870" y="19856"/>
                </a:cubicBezTo>
                <a:cubicBezTo>
                  <a:pt x="1464" y="17909"/>
                  <a:pt x="-891" y="13002"/>
                  <a:pt x="312" y="8286"/>
                </a:cubicBezTo>
                <a:close/>
              </a:path>
            </a:pathLst>
          </a:custGeom>
          <a:solidFill>
            <a:srgbClr val="C8C54B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lnSpc>
                <a:spcPct val="100000"/>
              </a:lnSpc>
              <a:defRPr b="0" baseline="0" i="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50" name="Shape 50"/>
          <p:cNvSpPr/>
          <p:nvPr/>
        </p:nvSpPr>
        <p:spPr>
          <a:xfrm>
            <a:off x="7776785" y="5349483"/>
            <a:ext cx="383923" cy="381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78" h="20451" fill="norm" stroke="1" extrusionOk="0">
                <a:moveTo>
                  <a:pt x="212" y="8550"/>
                </a:moveTo>
                <a:cubicBezTo>
                  <a:pt x="1233" y="3703"/>
                  <a:pt x="5115" y="587"/>
                  <a:pt x="9413" y="74"/>
                </a:cubicBezTo>
                <a:cubicBezTo>
                  <a:pt x="12855" y="-337"/>
                  <a:pt x="16333" y="979"/>
                  <a:pt x="18555" y="3814"/>
                </a:cubicBezTo>
                <a:cubicBezTo>
                  <a:pt x="20145" y="5841"/>
                  <a:pt x="20835" y="8304"/>
                  <a:pt x="20648" y="10738"/>
                </a:cubicBezTo>
                <a:cubicBezTo>
                  <a:pt x="20460" y="13191"/>
                  <a:pt x="19389" y="15570"/>
                  <a:pt x="17540" y="17394"/>
                </a:cubicBezTo>
                <a:cubicBezTo>
                  <a:pt x="14525" y="20367"/>
                  <a:pt x="10033" y="21263"/>
                  <a:pt x="6100" y="19679"/>
                </a:cubicBezTo>
                <a:cubicBezTo>
                  <a:pt x="1706" y="17870"/>
                  <a:pt x="-765" y="13191"/>
                  <a:pt x="212" y="855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lnSpc>
                <a:spcPct val="100000"/>
              </a:lnSpc>
              <a:defRPr b="0" baseline="0" i="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51" name="Shape 51"/>
          <p:cNvSpPr/>
          <p:nvPr/>
        </p:nvSpPr>
        <p:spPr>
          <a:xfrm rot="600000">
            <a:off x="8786586" y="4880723"/>
            <a:ext cx="1125137" cy="1097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7" h="21551" fill="norm" stroke="1" extrusionOk="0">
                <a:moveTo>
                  <a:pt x="5216" y="2"/>
                </a:moveTo>
                <a:cubicBezTo>
                  <a:pt x="6930" y="26"/>
                  <a:pt x="8645" y="71"/>
                  <a:pt x="10359" y="136"/>
                </a:cubicBezTo>
                <a:cubicBezTo>
                  <a:pt x="12501" y="217"/>
                  <a:pt x="14641" y="331"/>
                  <a:pt x="16780" y="476"/>
                </a:cubicBezTo>
                <a:cubicBezTo>
                  <a:pt x="18156" y="497"/>
                  <a:pt x="19461" y="1110"/>
                  <a:pt x="20373" y="2166"/>
                </a:cubicBezTo>
                <a:cubicBezTo>
                  <a:pt x="21021" y="2916"/>
                  <a:pt x="21432" y="3850"/>
                  <a:pt x="21531" y="4846"/>
                </a:cubicBezTo>
                <a:cubicBezTo>
                  <a:pt x="21596" y="5503"/>
                  <a:pt x="21524" y="6148"/>
                  <a:pt x="21458" y="6795"/>
                </a:cubicBezTo>
                <a:cubicBezTo>
                  <a:pt x="21392" y="7452"/>
                  <a:pt x="21334" y="8113"/>
                  <a:pt x="21269" y="8775"/>
                </a:cubicBezTo>
                <a:cubicBezTo>
                  <a:pt x="21167" y="9813"/>
                  <a:pt x="21052" y="10862"/>
                  <a:pt x="20960" y="11902"/>
                </a:cubicBezTo>
                <a:cubicBezTo>
                  <a:pt x="20812" y="13580"/>
                  <a:pt x="20729" y="15263"/>
                  <a:pt x="20711" y="16947"/>
                </a:cubicBezTo>
                <a:cubicBezTo>
                  <a:pt x="20599" y="18186"/>
                  <a:pt x="20048" y="19340"/>
                  <a:pt x="19163" y="20190"/>
                </a:cubicBezTo>
                <a:cubicBezTo>
                  <a:pt x="18327" y="20993"/>
                  <a:pt x="17247" y="21473"/>
                  <a:pt x="16104" y="21551"/>
                </a:cubicBezTo>
                <a:lnTo>
                  <a:pt x="5041" y="20937"/>
                </a:lnTo>
                <a:cubicBezTo>
                  <a:pt x="3741" y="20948"/>
                  <a:pt x="2489" y="20434"/>
                  <a:pt x="1556" y="19505"/>
                </a:cubicBezTo>
                <a:cubicBezTo>
                  <a:pt x="712" y="18665"/>
                  <a:pt x="190" y="17542"/>
                  <a:pt x="85" y="16341"/>
                </a:cubicBezTo>
                <a:lnTo>
                  <a:pt x="39" y="6826"/>
                </a:lnTo>
                <a:cubicBezTo>
                  <a:pt x="21" y="6444"/>
                  <a:pt x="9" y="6062"/>
                  <a:pt x="3" y="5680"/>
                </a:cubicBezTo>
                <a:cubicBezTo>
                  <a:pt x="-4" y="5258"/>
                  <a:pt x="-4" y="4835"/>
                  <a:pt x="51" y="4416"/>
                </a:cubicBezTo>
                <a:cubicBezTo>
                  <a:pt x="147" y="3677"/>
                  <a:pt x="408" y="2972"/>
                  <a:pt x="809" y="2350"/>
                </a:cubicBezTo>
                <a:cubicBezTo>
                  <a:pt x="1783" y="839"/>
                  <a:pt x="3449" y="-49"/>
                  <a:pt x="5216" y="2"/>
                </a:cubicBezTo>
                <a:close/>
              </a:path>
            </a:pathLst>
          </a:custGeom>
          <a:solidFill>
            <a:srgbClr val="97C294"/>
          </a:solidFill>
          <a:ln w="12700">
            <a:miter lim="400000"/>
          </a:ln>
        </p:spPr>
        <p:txBody>
          <a:bodyPr lIns="40640" tIns="40640" rIns="40640" bIns="40640" anchor="ctr"/>
          <a:lstStyle/>
          <a:p>
            <a:pPr lvl="0">
              <a:lnSpc>
                <a:spcPct val="100000"/>
              </a:lnSpc>
              <a:defRPr b="0" baseline="0" i="0" spc="0" sz="4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2" name="Shape 52"/>
          <p:cNvSpPr/>
          <p:nvPr/>
        </p:nvSpPr>
        <p:spPr>
          <a:xfrm>
            <a:off x="1070610" y="2130462"/>
            <a:ext cx="10863580" cy="762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0" baseline="62500" i="0" spc="479" sz="3200">
                <a:solidFill>
                  <a:srgbClr val="515151"/>
                </a:solidFill>
              </a:defRPr>
            </a:lvl1pPr>
          </a:lstStyle>
          <a:p>
            <a:pPr lvl="0">
              <a:defRPr baseline="0" spc="0" sz="1800">
                <a:solidFill>
                  <a:srgbClr val="000000"/>
                </a:solidFill>
              </a:defRPr>
            </a:pPr>
            <a:r>
              <a:rPr baseline="62500" spc="479" sz="3200">
                <a:solidFill>
                  <a:srgbClr val="515151"/>
                </a:solidFill>
              </a:rPr>
              <a:t>请到模板模式下复制粘贴并粘贴到你的幻灯片中使用</a:t>
            </a:r>
          </a:p>
        </p:txBody>
      </p:sp>
      <p:sp>
        <p:nvSpPr>
          <p:cNvPr id="53" name="Shape 53"/>
          <p:cNvSpPr/>
          <p:nvPr/>
        </p:nvSpPr>
        <p:spPr>
          <a:xfrm>
            <a:off x="4108450" y="6948396"/>
            <a:ext cx="4787900" cy="762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0" baseline="62500" i="0" spc="479" sz="3200">
                <a:solidFill>
                  <a:srgbClr val="515151"/>
                </a:solidFill>
              </a:defRPr>
            </a:lvl1pPr>
          </a:lstStyle>
          <a:p>
            <a:pPr lvl="0">
              <a:defRPr baseline="0" spc="0" sz="1800">
                <a:solidFill>
                  <a:srgbClr val="000000"/>
                </a:solidFill>
              </a:defRPr>
            </a:pPr>
            <a:r>
              <a:rPr baseline="62500" spc="479" sz="3200">
                <a:solidFill>
                  <a:srgbClr val="515151"/>
                </a:solidFill>
              </a:rPr>
              <a:t>可以换颜色和改变大小</a:t>
            </a:r>
          </a:p>
        </p:txBody>
      </p:sp>
    </p:spTree>
  </p:cSld>
  <p:clrMapOvr>
    <a:masterClrMapping/>
  </p:clrMapOvr>
  <p:transition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图标（公司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3 Pillars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7035" y="434212"/>
            <a:ext cx="8178801" cy="176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6" name="World Map with Offices (detailed)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2630" y="3589053"/>
            <a:ext cx="5249502" cy="2575494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Glob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4830" y="598044"/>
            <a:ext cx="1443342" cy="1437637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Logos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356623" y="3026032"/>
            <a:ext cx="993593" cy="48667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图标 （操作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@COLLECTION_check-box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048" y="1475317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@COLLECTION_fast-forward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4048" y="2974686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@COLLECTION_info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73695" y="1478973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@COLLECTION_mild-alert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93871" y="1475317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@COLLECTION_navigation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109509" y="100285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@COLLECTION_pause.pd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287567" y="2974686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@COLLECTION_play.pdf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590719" y="2974686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@COLLECTION_rewind.pdf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893871" y="2974686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@COLLECTION_slideshare-2.pdf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529685" y="100285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9" name="@COLLECTION_slideshare.pdf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949862" y="100285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0" name="@COLLECTION_strong-warning.pdf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370038" y="100285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@COLLECTION_twist-collaborative-testing.pdf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4921867" y="100285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@COLLECTION_video-2.pdf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3473695" y="100285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@COLLECTION_video.pdf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893871" y="100285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@COLLECTION_wrong.pdf"/>
          <p:cNvPicPr/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314048" y="100285"/>
            <a:ext cx="1270001" cy="127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图标（代码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@COLLECTION_data-2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68651" y="1841016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@COLLECTION_date-2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68651" y="329285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@COLLECTION_dat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44943" y="329285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@COLLECTION_document-2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4212" y="329285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@COLLECTION_document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4212" y="1841016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@COLLECTION_folder.pd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244943" y="1841016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@COLLECTION_go-dashboard.pdf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492359" y="1841016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3" name="@COLLECTION_twist-business-language-tests.pdf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492359" y="329285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4" name="@COLLECTION 2 copy_list.pdf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163150" y="239822"/>
            <a:ext cx="1270001" cy="127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图标（抽象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@COLLECTION_fir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6444" y="433072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7" name="@COLLECTION_busy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09508" y="433072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@COLLECTION_go-workflow-tuning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22372" y="2060436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9" name="@COLLECTION_group-of-things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6444" y="2060436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@COLLECTION_mingle-teams-work-differently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52383" y="433072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@COLLECTION_pairing-1.pd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306230" y="433072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@COLLECTION_pairing-2.pdf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736999" y="433072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@COLLECTION_pairing-3.pdf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521614" y="433072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4" name="@COLLECTION_photo.pdf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069408" y="2060436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@COLLECTION_twist-any-app-capability.pdf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9207869" y="433072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Donut.pdf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5375335" y="1887987"/>
            <a:ext cx="1648745" cy="1614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Overlapping Shapes.pdf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384807" y="3687801"/>
            <a:ext cx="6710361" cy="47445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图标（自然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@COLLECTION_idea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6608" y="433072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@COLLECTION_bug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73121" y="433072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@COLLECTION_world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39634" y="-202603"/>
            <a:ext cx="2541352" cy="2541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@COLLECTION_sun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08878" y="433072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@COLLECTION_light-weight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47213" y="433072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Banana, Apple, Madarin.pd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99921" y="2195763"/>
            <a:ext cx="3358139" cy="917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图标（图表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@COLLECTION_go-fail-fast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1059" y="641521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@COLLECTION_sustainabl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3468" y="641521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@COLLECTION_go-testing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30442" y="641521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@COLLECTION_mingle-integrations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887315" y="641521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@COLLECTION_mingle-your-card-wall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044187" y="641521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@COLLECTION_twist-streamlined-authoring.pd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690593" y="641521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@COLLECTION_location.pdf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241161" y="641521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@COLLECTION_mingle-realistic-reporting.pdf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33468" y="2265228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@COLLECTION_data-1.pdf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201059" y="2265228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@COLLECTION 2 copy_sticker-arrow-2.pdf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044187" y="2265228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@COLLECTION 2 copy_sticker-arrow.pdf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5887315" y="2265228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@COLLECTION 2 copy_loop.pdf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7730442" y="2265228"/>
            <a:ext cx="1270001" cy="127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标题（纯色背景）">
    <p:bg>
      <p:bgPr>
        <a:solidFill>
          <a:srgbClr val="1A73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/>
          <p:nvPr/>
        </p:nvSpPr>
        <p:spPr>
          <a:xfrm>
            <a:off x="533400" y="7746841"/>
            <a:ext cx="11938029" cy="283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lnSpc>
                <a:spcPct val="100000"/>
              </a:lnSpc>
              <a:defRPr b="0" baseline="0" i="0" spc="0" sz="1200">
                <a:solidFill>
                  <a:srgbClr val="000000"/>
                </a:solidFill>
              </a:defRPr>
            </a:pPr>
          </a:p>
        </p:txBody>
      </p:sp>
      <p:sp>
        <p:nvSpPr>
          <p:cNvPr id="8" name="Shape 8"/>
          <p:cNvSpPr/>
          <p:nvPr/>
        </p:nvSpPr>
        <p:spPr>
          <a:xfrm>
            <a:off x="12376580" y="9258300"/>
            <a:ext cx="497417" cy="2667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vl="0">
              <a:defRPr baseline="0" spc="208" sz="1100">
                <a:solidFill>
                  <a:srgbClr val="929396"/>
                </a:solidFill>
              </a:defRPr>
            </a:pPr>
          </a:p>
        </p:txBody>
      </p:sp>
      <p:pic>
        <p:nvPicPr>
          <p:cNvPr id="9" name="TW_Logo_noTag_whit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100" y="774700"/>
            <a:ext cx="4114800" cy="6390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图标（文字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@COLLECTION_quote-close-1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25145" y="1804446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@COLLECTION_quote-close-2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9155" y="1804446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@COLLECTION_quote-close-3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4212" y="1804446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@COLLECTION_quote-close-4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50367" y="1804446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@COLLECTION_quote-open-1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608121" y="348961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@COLLECTION_quote-open-2.pd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669155" y="348961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@COLLECTION_quote-open-3.pdf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45700" y="348961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@COLLECTION_quote-open-4.pdf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750367" y="348961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@COLLECTION_quote-open-5.pdf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892611" y="348961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@COLLECTION_quote-close-5.pdf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892611" y="1804446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@COLLECTION_minus.pdf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0831577" y="348961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@COLLECTION_typography.pdf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0831577" y="1804446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pasted-image.pdf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690550" y="3637377"/>
            <a:ext cx="166873" cy="408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pasted-image.pdf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169993" y="3654194"/>
            <a:ext cx="311138" cy="3744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pasted-image.pdf"/>
          <p:cNvPicPr/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758399" y="3634032"/>
            <a:ext cx="237477" cy="4148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pasted-image.pdf"/>
          <p:cNvPicPr/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2256476" y="3643355"/>
            <a:ext cx="344472" cy="3961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pasted-image.pdf"/>
          <p:cNvPicPr/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2846122" y="3638146"/>
            <a:ext cx="268331" cy="406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pasted-image.pdf"/>
          <p:cNvPicPr/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3408634" y="3631993"/>
            <a:ext cx="246458" cy="418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pasted-image.pdf"/>
          <p:cNvPicPr/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3937130" y="3648102"/>
            <a:ext cx="292617" cy="38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pasted-image.pdf"/>
          <p:cNvPicPr/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4528047" y="3643586"/>
            <a:ext cx="213934" cy="3956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pasted-image.pdf"/>
          <p:cNvPicPr/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5048892" y="3644670"/>
            <a:ext cx="275393" cy="3935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pasted-image.pdf"/>
          <p:cNvPicPr/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5558566" y="3664218"/>
            <a:ext cx="359196" cy="3544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@COLLECTION 2 copy_help.pdf"/>
          <p:cNvPicPr/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6718086" y="3259932"/>
            <a:ext cx="1270001" cy="127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图标（事物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@COLLECTION_notebook-computer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93115" y="407473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@COLLECTION_server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84035" y="407473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@COLLECTION_tablet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13437" y="407473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@COLLECTION_tim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4956" y="1972668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@COLLECTION_mobile-devic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74956" y="407473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@COLLECTION_edit.pd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901644" y="407473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@COLLECTION_search.pdf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981322" y="407473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@COLLECTION_settings.pdf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084035" y="1972668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@COLLECTION_ebook-2.pdf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297380" y="1972668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@COLLECTION_ebook.pdf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5613437" y="1972668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@COLLECTION_bookmark.pdf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297380" y="275821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@COLLECTION_airplane.pdf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8981322" y="1972668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@COLLECTION_alarm-bell.pdf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0901644" y="1972668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@COLLECTION_award.pdf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3693115" y="1972668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@COLLECTION_magic.pdf"/>
          <p:cNvPicPr/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474956" y="3537864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@COLLECTION_broadcast.pdf"/>
          <p:cNvPicPr/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2084035" y="3537864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@COLLECTION_home.pdf"/>
          <p:cNvPicPr/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3693115" y="3537864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@COLLECTION_go-self-service-2.pdf"/>
          <p:cNvPicPr/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5602068" y="3537864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@COLLECTION_go-self-service.pdf"/>
          <p:cNvPicPr/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7297380" y="3537864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@COLLECTION_email.pdf"/>
          <p:cNvPicPr/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8981322" y="3537864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@COLLECTION_fast.pdf"/>
          <p:cNvPicPr/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10901644" y="3537864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Wifi.pdf"/>
          <p:cNvPicPr/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670708" y="5447744"/>
            <a:ext cx="878497" cy="674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Camera.pdf"/>
          <p:cNvPicPr/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2279788" y="5403686"/>
            <a:ext cx="878496" cy="7629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@COLLECTION 2 copy_camera.pdf"/>
          <p:cNvPicPr/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8981322" y="5048490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@COLLECTION 2 copy_gift.pdf"/>
          <p:cNvPicPr/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7297380" y="5048490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@COLLECTION 2 copy_new.pdf"/>
          <p:cNvPicPr/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5510018" y="5105775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@COLLECTION 2 copy_phone.pdf"/>
          <p:cNvPicPr/>
          <p:nvPr/>
        </p:nvPicPr>
        <p:blipFill>
          <a:blip r:embed="rId28">
            <a:extLst/>
          </a:blip>
          <a:stretch>
            <a:fillRect/>
          </a:stretch>
        </p:blipFill>
        <p:spPr>
          <a:xfrm>
            <a:off x="3699150" y="6559117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@COLLECTION 2 copy_print.pdf"/>
          <p:cNvPicPr/>
          <p:nvPr/>
        </p:nvPicPr>
        <p:blipFill>
          <a:blip r:embed="rId29">
            <a:extLst/>
          </a:blip>
          <a:stretch>
            <a:fillRect/>
          </a:stretch>
        </p:blipFill>
        <p:spPr>
          <a:xfrm>
            <a:off x="5510018" y="6559117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@COLLECTION 2 copy_security-unlocked.pdf"/>
          <p:cNvPicPr/>
          <p:nvPr/>
        </p:nvPicPr>
        <p:blipFill>
          <a:blip r:embed="rId30">
            <a:extLst/>
          </a:blip>
          <a:stretch>
            <a:fillRect/>
          </a:stretch>
        </p:blipFill>
        <p:spPr>
          <a:xfrm>
            <a:off x="10901644" y="5048490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@COLLECTION 2 copy_star.pdf"/>
          <p:cNvPicPr/>
          <p:nvPr/>
        </p:nvPicPr>
        <p:blipFill>
          <a:blip r:embed="rId31">
            <a:extLst/>
          </a:blip>
          <a:stretch>
            <a:fillRect/>
          </a:stretch>
        </p:blipFill>
        <p:spPr>
          <a:xfrm>
            <a:off x="3770440" y="5227463"/>
            <a:ext cx="1115350" cy="11153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@COLLECTION 2 copy_tool.pdf"/>
          <p:cNvPicPr/>
          <p:nvPr/>
        </p:nvPicPr>
        <p:blipFill>
          <a:blip r:embed="rId32">
            <a:extLst/>
          </a:blip>
          <a:stretch>
            <a:fillRect/>
          </a:stretch>
        </p:blipFill>
        <p:spPr>
          <a:xfrm>
            <a:off x="2084035" y="6559117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@COLLECTION 2 copy_treat.pdf"/>
          <p:cNvPicPr/>
          <p:nvPr/>
        </p:nvPicPr>
        <p:blipFill>
          <a:blip r:embed="rId33">
            <a:extLst/>
          </a:blip>
          <a:stretch>
            <a:fillRect/>
          </a:stretch>
        </p:blipFill>
        <p:spPr>
          <a:xfrm>
            <a:off x="474956" y="6559117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@COLLECTION 2 copy_voice-of-the-customer.pdf"/>
          <p:cNvPicPr/>
          <p:nvPr/>
        </p:nvPicPr>
        <p:blipFill>
          <a:blip r:embed="rId34">
            <a:extLst/>
          </a:blip>
          <a:stretch>
            <a:fillRect/>
          </a:stretch>
        </p:blipFill>
        <p:spPr>
          <a:xfrm>
            <a:off x="7470338" y="6559117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@COLLECTION 2 copy_business.pdf"/>
          <p:cNvPicPr/>
          <p:nvPr/>
        </p:nvPicPr>
        <p:blipFill>
          <a:blip r:embed="rId35">
            <a:extLst/>
          </a:blip>
          <a:stretch>
            <a:fillRect/>
          </a:stretch>
        </p:blipFill>
        <p:spPr>
          <a:xfrm>
            <a:off x="580552" y="8265703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@COLLECTION 2 copy_education.pdf"/>
          <p:cNvPicPr/>
          <p:nvPr/>
        </p:nvPicPr>
        <p:blipFill>
          <a:blip r:embed="rId36">
            <a:extLst/>
          </a:blip>
          <a:stretch>
            <a:fillRect/>
          </a:stretch>
        </p:blipFill>
        <p:spPr>
          <a:xfrm>
            <a:off x="9137929" y="6559116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@COLLECTION 2 copy_security-locked.pdf"/>
          <p:cNvPicPr/>
          <p:nvPr/>
        </p:nvPicPr>
        <p:blipFill>
          <a:blip r:embed="rId37">
            <a:extLst/>
          </a:blip>
          <a:stretch>
            <a:fillRect/>
          </a:stretch>
        </p:blipFill>
        <p:spPr>
          <a:xfrm>
            <a:off x="11010313" y="6383581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Olympic Rings.pdf"/>
          <p:cNvPicPr/>
          <p:nvPr/>
        </p:nvPicPr>
        <p:blipFill>
          <a:blip r:embed="rId38">
            <a:extLst/>
          </a:blip>
          <a:stretch>
            <a:fillRect/>
          </a:stretch>
        </p:blipFill>
        <p:spPr>
          <a:xfrm>
            <a:off x="2287235" y="8614953"/>
            <a:ext cx="8636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空白内容页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/>
        </p:nvSpPr>
        <p:spPr>
          <a:xfrm>
            <a:off x="2019270" y="1574639"/>
            <a:ext cx="8978960" cy="3"/>
          </a:xfrm>
          <a:prstGeom prst="line">
            <a:avLst/>
          </a:prstGeom>
          <a:ln w="25400">
            <a:solidFill>
              <a:srgbClr val="515151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lnSpc>
                <a:spcPct val="100000"/>
              </a:lnSpc>
              <a:defRPr b="0" baseline="0" i="0" spc="0" sz="1200">
                <a:solidFill>
                  <a:srgbClr val="000000"/>
                </a:solidFill>
              </a:defRPr>
            </a:pPr>
          </a:p>
        </p:txBody>
      </p:sp>
      <p:sp>
        <p:nvSpPr>
          <p:cNvPr id="182" name="Shape 182"/>
          <p:cNvSpPr/>
          <p:nvPr/>
        </p:nvSpPr>
        <p:spPr>
          <a:xfrm flipV="1">
            <a:off x="2019288" y="367546"/>
            <a:ext cx="8978924" cy="432"/>
          </a:xfrm>
          <a:prstGeom prst="line">
            <a:avLst/>
          </a:prstGeom>
          <a:ln w="25400">
            <a:solidFill>
              <a:srgbClr val="515151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lnSpc>
                <a:spcPct val="100000"/>
              </a:lnSpc>
              <a:defRPr b="0" baseline="0" i="0" spc="0" sz="1200"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图标（人物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@COLLECTION_person-5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52258" y="451357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@COLLECTION_person-6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9987" y="451357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@COLLECTION_person-7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60202" y="451357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@COLLECTION_person-8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68147" y="451357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@COLLECTION_person-9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459067" y="451357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@COLLECTION_person-10.pd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57932" y="451357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@COLLECTION_view.pdf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981639" y="5073804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@COLLECTION_webinar-2.pdf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849987" y="2001925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@COLLECTION_webinar.pdf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57932" y="2001925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@COLLECTION_twist-hybrid-approach.pdf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605347" y="5073804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@COLLECTION_person-1.pdf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5068147" y="2001925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@COLLECTION_person-2.pdf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9544313" y="451357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@COLLECTION_person-3.pdf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3459067" y="2001925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@COLLECTION_person-4.pdf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1036368" y="451357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@COLLECTION_go-break-silos.pdf"/>
          <p:cNvPicPr/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849988" y="3420841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@COLLECTION_mingle-our-best-thinking.pdf"/>
          <p:cNvPicPr/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357932" y="3420841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@COLLECTION_like.pdf"/>
          <p:cNvPicPr/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357932" y="5073804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@COLLECTION_love.pdf"/>
          <p:cNvPicPr/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5229054" y="5073804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@COLLECTION 2 copy_badge-2.pdf"/>
          <p:cNvPicPr/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6560202" y="2001925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@COLLECTION 2 copy_badge.pdf"/>
          <p:cNvPicPr/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8052258" y="2001925"/>
            <a:ext cx="1270001" cy="127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图标（社交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@COLLECTION 2 copy_facebook-whit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2317" y="604204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@COLLECTION 2 copy_google-plus-gray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82317" y="2287742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@COLLECTION 2 copy_linkedin-whit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5760" y="2287742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@COLLECTION 2 copy_rss-whit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5760" y="604204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@COLLECTION 2 copy_twitter-gray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135155" y="2287742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@COLLECTION 2 copy_weibo-gray.pd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087993" y="604204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@COLLECTION 2 copy_youtube-white.pdf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135155" y="604204"/>
            <a:ext cx="1270001" cy="127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图标（文字板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2532" y="4434160"/>
            <a:ext cx="11610659" cy="4921132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Shape 214"/>
          <p:cNvSpPr/>
          <p:nvPr/>
        </p:nvSpPr>
        <p:spPr>
          <a:xfrm>
            <a:off x="3315451" y="6528376"/>
            <a:ext cx="6616701" cy="940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aseline="3125" spc="0" sz="6400"/>
            </a:lvl1pPr>
          </a:lstStyle>
          <a:p>
            <a:pPr lvl="0">
              <a:defRPr b="0" baseline="0" i="0" spc="0" sz="1800">
                <a:solidFill>
                  <a:srgbClr val="000000"/>
                </a:solidFill>
              </a:defRPr>
            </a:pPr>
            <a:r>
              <a:rPr b="1" baseline="3125" i="1" spc="0" sz="6400">
                <a:solidFill>
                  <a:srgbClr val="FFFFFF"/>
                </a:solidFill>
              </a:rPr>
              <a:t>女性感觉的文字板</a:t>
            </a:r>
          </a:p>
        </p:txBody>
      </p:sp>
      <p:pic>
        <p:nvPicPr>
          <p:cNvPr id="215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801651" y="-343947"/>
            <a:ext cx="18504043" cy="5789383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hape 216"/>
          <p:cNvSpPr/>
          <p:nvPr/>
        </p:nvSpPr>
        <p:spPr>
          <a:xfrm>
            <a:off x="2381250" y="400090"/>
            <a:ext cx="8242301" cy="940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aseline="3125" spc="0" sz="6400"/>
            </a:lvl1pPr>
          </a:lstStyle>
          <a:p>
            <a:pPr lvl="0">
              <a:defRPr b="0" baseline="0" i="0" spc="0" sz="1800">
                <a:solidFill>
                  <a:srgbClr val="000000"/>
                </a:solidFill>
              </a:defRPr>
            </a:pPr>
            <a:r>
              <a:rPr b="1" baseline="3125" i="1" spc="0" sz="6400">
                <a:solidFill>
                  <a:srgbClr val="FFFFFF"/>
                </a:solidFill>
              </a:rPr>
              <a:t>从混乱到稳定的文字版</a:t>
            </a:r>
          </a:p>
        </p:txBody>
      </p:sp>
    </p:spTree>
  </p:cSld>
  <p:clrMapOvr>
    <a:masterClrMapping/>
  </p:clrMapOvr>
  <p:transition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图标（文字版 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1111" y="606087"/>
            <a:ext cx="11022578" cy="3356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84150" y="5164065"/>
            <a:ext cx="7836500" cy="29898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图标（大型图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1616" y="2634920"/>
            <a:ext cx="10984667" cy="49671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色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/>
        </p:nvSpPr>
        <p:spPr>
          <a:xfrm>
            <a:off x="2057400" y="2229628"/>
            <a:ext cx="1270000" cy="1270001"/>
          </a:xfrm>
          <a:prstGeom prst="rect">
            <a:avLst/>
          </a:prstGeom>
          <a:solidFill>
            <a:srgbClr val="008C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65100" tIns="165100" rIns="165100" bIns="165100" anchor="ctr"/>
          <a:lstStyle/>
          <a:p>
            <a:pPr lvl="0">
              <a:defRPr b="0" baseline="0" i="0" spc="0" sz="1800">
                <a:solidFill>
                  <a:srgbClr val="000000"/>
                </a:solidFill>
              </a:defRPr>
            </a:pPr>
            <a:r>
              <a:rPr b="1" sz="1200">
                <a:solidFill>
                  <a:srgbClr val="FFFFFF"/>
                </a:solidFill>
              </a:rPr>
              <a:t>#0078bf</a:t>
            </a:r>
            <a:endParaRPr b="1" sz="1200">
              <a:solidFill>
                <a:srgbClr val="FFFFFF"/>
              </a:solidFill>
            </a:endParaRPr>
          </a:p>
          <a:p>
            <a:pPr lvl="0">
              <a:defRPr b="0" baseline="0" i="0" spc="0" sz="1800">
                <a:solidFill>
                  <a:srgbClr val="000000"/>
                </a:solidFill>
              </a:defRPr>
            </a:pPr>
            <a:r>
              <a:rPr b="1" sz="1200">
                <a:solidFill>
                  <a:srgbClr val="FFFFFF"/>
                </a:solidFill>
              </a:rPr>
              <a:t>0,120,191</a:t>
            </a:r>
          </a:p>
        </p:txBody>
      </p:sp>
      <p:sp>
        <p:nvSpPr>
          <p:cNvPr id="224" name="Shape 224"/>
          <p:cNvSpPr/>
          <p:nvPr/>
        </p:nvSpPr>
        <p:spPr>
          <a:xfrm>
            <a:off x="3581400" y="2229628"/>
            <a:ext cx="1270000" cy="1270001"/>
          </a:xfrm>
          <a:prstGeom prst="rect">
            <a:avLst/>
          </a:prstGeom>
          <a:solidFill>
            <a:srgbClr val="00C7D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65100" tIns="165100" rIns="165100" bIns="165100" anchor="ctr"/>
          <a:lstStyle/>
          <a:p>
            <a:pPr lvl="0">
              <a:defRPr b="0" baseline="0" i="0" spc="0" sz="1800">
                <a:solidFill>
                  <a:srgbClr val="000000"/>
                </a:solidFill>
              </a:defRPr>
            </a:pPr>
            <a:r>
              <a:rPr b="1" sz="1200">
                <a:solidFill>
                  <a:srgbClr val="FFFFFF"/>
                </a:solidFill>
              </a:rPr>
              <a:t>#00bccd</a:t>
            </a:r>
            <a:endParaRPr b="1" sz="1200">
              <a:solidFill>
                <a:srgbClr val="FFFFFF"/>
              </a:solidFill>
            </a:endParaRPr>
          </a:p>
          <a:p>
            <a:pPr lvl="0">
              <a:defRPr b="0" baseline="0" i="0" spc="0" sz="1800">
                <a:solidFill>
                  <a:srgbClr val="000000"/>
                </a:solidFill>
              </a:defRPr>
            </a:pPr>
            <a:r>
              <a:rPr b="1" sz="1200">
                <a:solidFill>
                  <a:srgbClr val="FFFFFF"/>
                </a:solidFill>
              </a:rPr>
              <a:t>0,188,205</a:t>
            </a:r>
          </a:p>
        </p:txBody>
      </p:sp>
      <p:sp>
        <p:nvSpPr>
          <p:cNvPr id="225" name="Shape 225"/>
          <p:cNvSpPr/>
          <p:nvPr/>
        </p:nvSpPr>
        <p:spPr>
          <a:xfrm>
            <a:off x="5105400" y="2229628"/>
            <a:ext cx="1270000" cy="1270001"/>
          </a:xfrm>
          <a:prstGeom prst="rect">
            <a:avLst/>
          </a:prstGeom>
          <a:solidFill>
            <a:srgbClr val="8DD6D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65100" tIns="165100" rIns="165100" bIns="165100" anchor="ctr"/>
          <a:lstStyle/>
          <a:p>
            <a:pPr lvl="0">
              <a:defRPr b="0" baseline="0" i="0" spc="0" sz="1800">
                <a:solidFill>
                  <a:srgbClr val="000000"/>
                </a:solidFill>
              </a:defRPr>
            </a:pPr>
            <a:r>
              <a:rPr b="1" sz="1200">
                <a:solidFill>
                  <a:srgbClr val="FFFFFF"/>
                </a:solidFill>
              </a:rPr>
              <a:t>#7dced5</a:t>
            </a:r>
            <a:endParaRPr b="1" sz="1200">
              <a:solidFill>
                <a:srgbClr val="FFFFFF"/>
              </a:solidFill>
            </a:endParaRPr>
          </a:p>
          <a:p>
            <a:pPr lvl="0">
              <a:defRPr b="0" baseline="0" i="0" spc="0" sz="1800">
                <a:solidFill>
                  <a:srgbClr val="000000"/>
                </a:solidFill>
              </a:defRPr>
            </a:pPr>
            <a:r>
              <a:rPr b="1" sz="1200">
                <a:solidFill>
                  <a:srgbClr val="FFFFFF"/>
                </a:solidFill>
              </a:rPr>
              <a:t>125,206,213</a:t>
            </a:r>
          </a:p>
        </p:txBody>
      </p:sp>
      <p:sp>
        <p:nvSpPr>
          <p:cNvPr id="226" name="Shape 226"/>
          <p:cNvSpPr/>
          <p:nvPr/>
        </p:nvSpPr>
        <p:spPr>
          <a:xfrm>
            <a:off x="6629400" y="2229628"/>
            <a:ext cx="1270000" cy="1270001"/>
          </a:xfrm>
          <a:prstGeom prst="rect">
            <a:avLst/>
          </a:prstGeom>
          <a:solidFill>
            <a:srgbClr val="00B56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65100" tIns="165100" rIns="165100" bIns="165100" anchor="ctr"/>
          <a:lstStyle/>
          <a:p>
            <a:pPr lvl="0">
              <a:defRPr b="0" baseline="0" i="0" spc="0" sz="1800">
                <a:solidFill>
                  <a:srgbClr val="000000"/>
                </a:solidFill>
              </a:defRPr>
            </a:pPr>
            <a:r>
              <a:rPr b="1" sz="1200">
                <a:solidFill>
                  <a:srgbClr val="FFFFFF"/>
                </a:solidFill>
              </a:rPr>
              <a:t>#00aa5b</a:t>
            </a:r>
            <a:endParaRPr b="1" sz="1200">
              <a:solidFill>
                <a:srgbClr val="FFFFFF"/>
              </a:solidFill>
            </a:endParaRPr>
          </a:p>
          <a:p>
            <a:pPr lvl="0">
              <a:defRPr b="0" baseline="0" i="0" spc="0" sz="1800">
                <a:solidFill>
                  <a:srgbClr val="000000"/>
                </a:solidFill>
              </a:defRPr>
            </a:pPr>
            <a:r>
              <a:rPr b="1" sz="1200">
                <a:solidFill>
                  <a:srgbClr val="FFFFFF"/>
                </a:solidFill>
              </a:rPr>
              <a:t>0,170,91</a:t>
            </a:r>
          </a:p>
        </p:txBody>
      </p:sp>
      <p:sp>
        <p:nvSpPr>
          <p:cNvPr id="227" name="Shape 227"/>
          <p:cNvSpPr/>
          <p:nvPr/>
        </p:nvSpPr>
        <p:spPr>
          <a:xfrm>
            <a:off x="8153400" y="2229628"/>
            <a:ext cx="1270000" cy="1270001"/>
          </a:xfrm>
          <a:prstGeom prst="rect">
            <a:avLst/>
          </a:prstGeom>
          <a:solidFill>
            <a:srgbClr val="96C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65100" tIns="165100" rIns="165100" bIns="165100" anchor="ctr"/>
          <a:lstStyle/>
          <a:p>
            <a:pPr lvl="0">
              <a:defRPr b="0" baseline="0" i="0" spc="0" sz="1800">
                <a:solidFill>
                  <a:srgbClr val="000000"/>
                </a:solidFill>
              </a:defRPr>
            </a:pPr>
            <a:r>
              <a:rPr b="1" sz="1200">
                <a:solidFill>
                  <a:srgbClr val="FFFFFF"/>
                </a:solidFill>
              </a:rPr>
              <a:t>#85b880</a:t>
            </a:r>
            <a:endParaRPr b="1" sz="1200">
              <a:solidFill>
                <a:srgbClr val="FFFFFF"/>
              </a:solidFill>
            </a:endParaRPr>
          </a:p>
          <a:p>
            <a:pPr lvl="0">
              <a:defRPr b="0" baseline="0" i="0" spc="0" sz="1800">
                <a:solidFill>
                  <a:srgbClr val="000000"/>
                </a:solidFill>
              </a:defRPr>
            </a:pPr>
            <a:r>
              <a:rPr b="1" sz="1200">
                <a:solidFill>
                  <a:srgbClr val="FFFFFF"/>
                </a:solidFill>
              </a:rPr>
              <a:t>133,184,128</a:t>
            </a:r>
          </a:p>
        </p:txBody>
      </p:sp>
      <p:sp>
        <p:nvSpPr>
          <p:cNvPr id="228" name="Shape 228"/>
          <p:cNvSpPr/>
          <p:nvPr/>
        </p:nvSpPr>
        <p:spPr>
          <a:xfrm>
            <a:off x="9677400" y="2229628"/>
            <a:ext cx="1270000" cy="1270001"/>
          </a:xfrm>
          <a:prstGeom prst="rect">
            <a:avLst/>
          </a:prstGeom>
          <a:solidFill>
            <a:srgbClr val="C9C64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65100" tIns="165100" rIns="165100" bIns="165100" anchor="ctr"/>
          <a:lstStyle/>
          <a:p>
            <a:pPr lvl="0">
              <a:defRPr b="0" baseline="0" i="0" spc="0" sz="1800">
                <a:solidFill>
                  <a:srgbClr val="000000"/>
                </a:solidFill>
              </a:defRPr>
            </a:pPr>
            <a:r>
              <a:rPr b="1" sz="1200">
                <a:solidFill>
                  <a:srgbClr val="FFFFFF"/>
                </a:solidFill>
              </a:rPr>
              <a:t>#bdbd32</a:t>
            </a:r>
            <a:endParaRPr b="1" sz="1200">
              <a:solidFill>
                <a:srgbClr val="FFFFFF"/>
              </a:solidFill>
            </a:endParaRPr>
          </a:p>
          <a:p>
            <a:pPr lvl="0">
              <a:defRPr b="0" baseline="0" i="0" spc="0" sz="1800">
                <a:solidFill>
                  <a:srgbClr val="000000"/>
                </a:solidFill>
              </a:defRPr>
            </a:pPr>
            <a:r>
              <a:rPr b="1" sz="1200">
                <a:solidFill>
                  <a:srgbClr val="FFFFFF"/>
                </a:solidFill>
              </a:rPr>
              <a:t>189,189,50</a:t>
            </a:r>
          </a:p>
        </p:txBody>
      </p:sp>
      <p:sp>
        <p:nvSpPr>
          <p:cNvPr id="229" name="Shape 229"/>
          <p:cNvSpPr/>
          <p:nvPr/>
        </p:nvSpPr>
        <p:spPr>
          <a:xfrm>
            <a:off x="5201220" y="1448417"/>
            <a:ext cx="261506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lnSpc>
                <a:spcPct val="60000"/>
              </a:lnSpc>
              <a:defRPr b="0" baseline="0" spc="125" sz="2500">
                <a:solidFill>
                  <a:srgbClr val="515151"/>
                </a:solidFill>
              </a:defRPr>
            </a:lvl1pPr>
          </a:lstStyle>
          <a:p>
            <a:pPr lvl="0">
              <a:defRPr i="0" spc="0" sz="1800">
                <a:solidFill>
                  <a:srgbClr val="000000"/>
                </a:solidFill>
              </a:defRPr>
            </a:pPr>
            <a:r>
              <a:rPr i="1" spc="125" sz="2500">
                <a:solidFill>
                  <a:srgbClr val="515151"/>
                </a:solidFill>
              </a:rPr>
              <a:t>可以用于投影仪</a:t>
            </a:r>
          </a:p>
        </p:txBody>
      </p:sp>
      <p:sp>
        <p:nvSpPr>
          <p:cNvPr id="230" name="Shape 230"/>
          <p:cNvSpPr/>
          <p:nvPr/>
        </p:nvSpPr>
        <p:spPr>
          <a:xfrm>
            <a:off x="2057400" y="3753628"/>
            <a:ext cx="1270000" cy="1270001"/>
          </a:xfrm>
          <a:prstGeom prst="rect">
            <a:avLst/>
          </a:prstGeom>
          <a:solidFill>
            <a:srgbClr val="FFF36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65100" tIns="165100" rIns="165100" bIns="165100" anchor="ctr"/>
          <a:lstStyle/>
          <a:p>
            <a:pPr lvl="0">
              <a:defRPr b="0" baseline="0" i="0" spc="0" sz="1800">
                <a:solidFill>
                  <a:srgbClr val="000000"/>
                </a:solidFill>
              </a:defRPr>
            </a:pPr>
            <a:r>
              <a:rPr b="1" sz="1200">
                <a:solidFill>
                  <a:srgbClr val="929396"/>
                </a:solidFill>
              </a:rPr>
              <a:t>#fff350</a:t>
            </a:r>
            <a:endParaRPr b="1" sz="1200">
              <a:solidFill>
                <a:srgbClr val="929396"/>
              </a:solidFill>
            </a:endParaRPr>
          </a:p>
          <a:p>
            <a:pPr lvl="0">
              <a:defRPr b="0" baseline="0" i="0" spc="0" sz="1800">
                <a:solidFill>
                  <a:srgbClr val="000000"/>
                </a:solidFill>
              </a:defRPr>
            </a:pPr>
            <a:r>
              <a:rPr b="1" sz="1200">
                <a:solidFill>
                  <a:srgbClr val="929396"/>
                </a:solidFill>
              </a:rPr>
              <a:t>255,243,80</a:t>
            </a:r>
          </a:p>
        </p:txBody>
      </p:sp>
      <p:sp>
        <p:nvSpPr>
          <p:cNvPr id="231" name="Shape 231"/>
          <p:cNvSpPr/>
          <p:nvPr/>
        </p:nvSpPr>
        <p:spPr>
          <a:xfrm>
            <a:off x="4951412" y="5695172"/>
            <a:ext cx="311467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lnSpc>
                <a:spcPct val="60000"/>
              </a:lnSpc>
              <a:defRPr b="0" baseline="0" spc="125" sz="2500">
                <a:solidFill>
                  <a:srgbClr val="515151"/>
                </a:solidFill>
              </a:defRPr>
            </a:lvl1pPr>
          </a:lstStyle>
          <a:p>
            <a:pPr lvl="0">
              <a:defRPr i="0" spc="0" sz="1800">
                <a:solidFill>
                  <a:srgbClr val="000000"/>
                </a:solidFill>
              </a:defRPr>
            </a:pPr>
            <a:r>
              <a:rPr i="1" spc="125" sz="2500">
                <a:solidFill>
                  <a:srgbClr val="515151"/>
                </a:solidFill>
              </a:rPr>
              <a:t>最好不要用于投影仪</a:t>
            </a:r>
          </a:p>
        </p:txBody>
      </p:sp>
      <p:sp>
        <p:nvSpPr>
          <p:cNvPr id="232" name="Shape 232"/>
          <p:cNvSpPr/>
          <p:nvPr/>
        </p:nvSpPr>
        <p:spPr>
          <a:xfrm>
            <a:off x="3581400" y="3753628"/>
            <a:ext cx="1270000" cy="1270001"/>
          </a:xfrm>
          <a:prstGeom prst="rect">
            <a:avLst/>
          </a:prstGeom>
          <a:solidFill>
            <a:srgbClr val="FCE6D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65100" tIns="165100" rIns="165100" bIns="165100" anchor="ctr"/>
          <a:lstStyle/>
          <a:p>
            <a:pPr lvl="0">
              <a:defRPr b="0" baseline="0" i="0" spc="0" sz="1800">
                <a:solidFill>
                  <a:srgbClr val="000000"/>
                </a:solidFill>
              </a:defRPr>
            </a:pPr>
            <a:r>
              <a:rPr b="1" sz="1200">
                <a:solidFill>
                  <a:srgbClr val="929396"/>
                </a:solidFill>
              </a:rPr>
              <a:t>#fbe0ce</a:t>
            </a:r>
            <a:endParaRPr b="1" sz="1200">
              <a:solidFill>
                <a:srgbClr val="929396"/>
              </a:solidFill>
            </a:endParaRPr>
          </a:p>
          <a:p>
            <a:pPr lvl="0">
              <a:defRPr b="0" baseline="0" i="0" spc="0" sz="1800">
                <a:solidFill>
                  <a:srgbClr val="000000"/>
                </a:solidFill>
              </a:defRPr>
            </a:pPr>
            <a:r>
              <a:rPr b="1" sz="1200">
                <a:solidFill>
                  <a:srgbClr val="929396"/>
                </a:solidFill>
              </a:rPr>
              <a:t>251,224,206</a:t>
            </a:r>
          </a:p>
        </p:txBody>
      </p:sp>
      <p:sp>
        <p:nvSpPr>
          <p:cNvPr id="233" name="Shape 233"/>
          <p:cNvSpPr/>
          <p:nvPr/>
        </p:nvSpPr>
        <p:spPr>
          <a:xfrm>
            <a:off x="5105400" y="3753628"/>
            <a:ext cx="1270000" cy="1270001"/>
          </a:xfrm>
          <a:prstGeom prst="rect">
            <a:avLst/>
          </a:prstGeom>
          <a:solidFill>
            <a:srgbClr val="F6C6A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65100" tIns="165100" rIns="165100" bIns="165100" anchor="ctr"/>
          <a:lstStyle/>
          <a:p>
            <a:pPr lvl="0">
              <a:defRPr b="0" baseline="0" i="0" spc="0" sz="1800">
                <a:solidFill>
                  <a:srgbClr val="000000"/>
                </a:solidFill>
              </a:defRPr>
            </a:pPr>
            <a:r>
              <a:rPr b="1" sz="1200">
                <a:solidFill>
                  <a:srgbClr val="929396"/>
                </a:solidFill>
              </a:rPr>
              <a:t>#f2ba97</a:t>
            </a:r>
            <a:endParaRPr b="1" sz="1200">
              <a:solidFill>
                <a:srgbClr val="929396"/>
              </a:solidFill>
            </a:endParaRPr>
          </a:p>
          <a:p>
            <a:pPr lvl="0">
              <a:defRPr b="0" baseline="0" i="0" spc="0" sz="1800">
                <a:solidFill>
                  <a:srgbClr val="000000"/>
                </a:solidFill>
              </a:defRPr>
            </a:pPr>
            <a:r>
              <a:rPr b="1" sz="1200">
                <a:solidFill>
                  <a:srgbClr val="929396"/>
                </a:solidFill>
              </a:rPr>
              <a:t>242,186,151</a:t>
            </a:r>
          </a:p>
        </p:txBody>
      </p:sp>
      <p:sp>
        <p:nvSpPr>
          <p:cNvPr id="234" name="Shape 234"/>
          <p:cNvSpPr/>
          <p:nvPr/>
        </p:nvSpPr>
        <p:spPr>
          <a:xfrm>
            <a:off x="6629400" y="3753628"/>
            <a:ext cx="1270000" cy="1270001"/>
          </a:xfrm>
          <a:prstGeom prst="rect">
            <a:avLst/>
          </a:prstGeom>
          <a:solidFill>
            <a:srgbClr val="B18B7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65100" tIns="165100" rIns="165100" bIns="165100" anchor="ctr"/>
          <a:lstStyle/>
          <a:p>
            <a:pPr lvl="0">
              <a:defRPr b="0" baseline="0" i="0" spc="0" sz="1800">
                <a:solidFill>
                  <a:srgbClr val="000000"/>
                </a:solidFill>
              </a:defRPr>
            </a:pPr>
            <a:r>
              <a:rPr b="1" sz="1200">
                <a:solidFill>
                  <a:srgbClr val="FFFFFF"/>
                </a:solidFill>
              </a:rPr>
              <a:t>#a17861</a:t>
            </a:r>
            <a:endParaRPr b="1" sz="1200">
              <a:solidFill>
                <a:srgbClr val="FFFFFF"/>
              </a:solidFill>
            </a:endParaRPr>
          </a:p>
          <a:p>
            <a:pPr lvl="0">
              <a:defRPr b="0" baseline="0" i="0" spc="0" sz="1800">
                <a:solidFill>
                  <a:srgbClr val="000000"/>
                </a:solidFill>
              </a:defRPr>
            </a:pPr>
            <a:r>
              <a:rPr b="1" sz="1200">
                <a:solidFill>
                  <a:srgbClr val="FFFFFF"/>
                </a:solidFill>
              </a:rPr>
              <a:t>161,120,97</a:t>
            </a:r>
          </a:p>
        </p:txBody>
      </p:sp>
      <p:sp>
        <p:nvSpPr>
          <p:cNvPr id="235" name="Shape 235"/>
          <p:cNvSpPr/>
          <p:nvPr/>
        </p:nvSpPr>
        <p:spPr>
          <a:xfrm>
            <a:off x="8115300" y="3753628"/>
            <a:ext cx="1270000" cy="1270001"/>
          </a:xfrm>
          <a:prstGeom prst="rect">
            <a:avLst/>
          </a:prstGeom>
          <a:solidFill>
            <a:srgbClr val="92939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65100" tIns="165100" rIns="165100" bIns="165100" anchor="ctr"/>
          <a:lstStyle/>
          <a:p>
            <a:pPr lvl="0">
              <a:defRPr b="0" baseline="0" i="0" spc="0" sz="1800">
                <a:solidFill>
                  <a:srgbClr val="000000"/>
                </a:solidFill>
              </a:defRPr>
            </a:pPr>
            <a:r>
              <a:rPr b="1" sz="1200">
                <a:solidFill>
                  <a:srgbClr val="FFFFFF"/>
                </a:solidFill>
              </a:rPr>
              <a:t>#808184</a:t>
            </a:r>
            <a:endParaRPr b="1" sz="1200">
              <a:solidFill>
                <a:srgbClr val="FFFFFF"/>
              </a:solidFill>
            </a:endParaRPr>
          </a:p>
          <a:p>
            <a:pPr lvl="0">
              <a:defRPr b="0" baseline="0" i="0" spc="0" sz="1800">
                <a:solidFill>
                  <a:srgbClr val="000000"/>
                </a:solidFill>
              </a:defRPr>
            </a:pPr>
            <a:r>
              <a:rPr b="1" sz="1200">
                <a:solidFill>
                  <a:srgbClr val="FFFFFF"/>
                </a:solidFill>
              </a:rPr>
              <a:t>128,129,132</a:t>
            </a:r>
          </a:p>
        </p:txBody>
      </p:sp>
      <p:sp>
        <p:nvSpPr>
          <p:cNvPr id="236" name="Shape 236"/>
          <p:cNvSpPr/>
          <p:nvPr/>
        </p:nvSpPr>
        <p:spPr>
          <a:xfrm>
            <a:off x="9677400" y="3753628"/>
            <a:ext cx="1270000" cy="1270001"/>
          </a:xfrm>
          <a:prstGeom prst="rect">
            <a:avLst/>
          </a:prstGeom>
          <a:solidFill>
            <a:srgbClr val="F1F1F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65100" tIns="165100" rIns="165100" bIns="165100" anchor="ctr"/>
          <a:lstStyle/>
          <a:p>
            <a:pPr lvl="0">
              <a:defRPr b="0" baseline="0" i="0" spc="0" sz="1800">
                <a:solidFill>
                  <a:srgbClr val="000000"/>
                </a:solidFill>
              </a:defRPr>
            </a:pPr>
            <a:r>
              <a:rPr b="1" sz="1200">
                <a:solidFill>
                  <a:srgbClr val="929396"/>
                </a:solidFill>
              </a:rPr>
              <a:t>#eeeeee</a:t>
            </a:r>
            <a:endParaRPr b="1" sz="1200">
              <a:solidFill>
                <a:srgbClr val="929396"/>
              </a:solidFill>
            </a:endParaRPr>
          </a:p>
          <a:p>
            <a:pPr lvl="0">
              <a:defRPr b="0" baseline="0" i="0" spc="0" sz="1800">
                <a:solidFill>
                  <a:srgbClr val="000000"/>
                </a:solidFill>
              </a:defRPr>
            </a:pPr>
            <a:r>
              <a:rPr b="1" sz="1200">
                <a:solidFill>
                  <a:srgbClr val="929396"/>
                </a:solidFill>
              </a:rPr>
              <a:t>238,238,238</a:t>
            </a:r>
          </a:p>
        </p:txBody>
      </p:sp>
      <p:sp>
        <p:nvSpPr>
          <p:cNvPr id="237" name="Shape 237"/>
          <p:cNvSpPr/>
          <p:nvPr/>
        </p:nvSpPr>
        <p:spPr>
          <a:xfrm>
            <a:off x="2057400" y="6509528"/>
            <a:ext cx="1270000" cy="1270001"/>
          </a:xfrm>
          <a:prstGeom prst="rect">
            <a:avLst/>
          </a:prstGeom>
          <a:solidFill>
            <a:srgbClr val="F476B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65100" tIns="165100" rIns="165100" bIns="165100" anchor="ctr"/>
          <a:lstStyle/>
          <a:p>
            <a:pPr lvl="0">
              <a:defRPr b="0" baseline="0" i="0" spc="0" sz="1800">
                <a:solidFill>
                  <a:srgbClr val="000000"/>
                </a:solidFill>
              </a:defRPr>
            </a:pPr>
            <a:r>
              <a:rPr b="1" sz="1200">
                <a:solidFill>
                  <a:srgbClr val="FFFFFF"/>
                </a:solidFill>
              </a:rPr>
              <a:t>#ee5ba0</a:t>
            </a:r>
            <a:endParaRPr b="1" sz="1200">
              <a:solidFill>
                <a:srgbClr val="FFFFFF"/>
              </a:solidFill>
            </a:endParaRPr>
          </a:p>
          <a:p>
            <a:pPr lvl="0">
              <a:defRPr b="0" baseline="0" i="0" spc="0" sz="1800">
                <a:solidFill>
                  <a:srgbClr val="000000"/>
                </a:solidFill>
              </a:defRPr>
            </a:pPr>
            <a:r>
              <a:rPr b="1" sz="1200">
                <a:solidFill>
                  <a:srgbClr val="FFFFFF"/>
                </a:solidFill>
              </a:rPr>
              <a:t>238,91,160</a:t>
            </a:r>
          </a:p>
        </p:txBody>
      </p:sp>
      <p:sp>
        <p:nvSpPr>
          <p:cNvPr id="238" name="Shape 238"/>
          <p:cNvSpPr/>
          <p:nvPr/>
        </p:nvSpPr>
        <p:spPr>
          <a:xfrm>
            <a:off x="3581400" y="6509528"/>
            <a:ext cx="1270000" cy="1270001"/>
          </a:xfrm>
          <a:prstGeom prst="rect">
            <a:avLst/>
          </a:prstGeom>
          <a:solidFill>
            <a:srgbClr val="85357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65100" tIns="165100" rIns="165100" bIns="165100" anchor="ctr"/>
          <a:lstStyle/>
          <a:p>
            <a:pPr lvl="0">
              <a:defRPr b="0" baseline="0" i="0" spc="0" sz="1800">
                <a:solidFill>
                  <a:srgbClr val="000000"/>
                </a:solidFill>
              </a:defRPr>
            </a:pPr>
            <a:r>
              <a:rPr b="1" sz="1200">
                <a:solidFill>
                  <a:srgbClr val="FFFFFF"/>
                </a:solidFill>
              </a:rPr>
              <a:t>#702269</a:t>
            </a:r>
            <a:endParaRPr b="1" sz="1200">
              <a:solidFill>
                <a:srgbClr val="FFFFFF"/>
              </a:solidFill>
            </a:endParaRPr>
          </a:p>
          <a:p>
            <a:pPr lvl="0">
              <a:defRPr b="0" baseline="0" i="0" spc="0" sz="1800">
                <a:solidFill>
                  <a:srgbClr val="000000"/>
                </a:solidFill>
              </a:defRPr>
            </a:pPr>
            <a:r>
              <a:rPr b="1" sz="1200">
                <a:solidFill>
                  <a:srgbClr val="FFFFFF"/>
                </a:solidFill>
              </a:rPr>
              <a:t>112,34,105</a:t>
            </a:r>
          </a:p>
        </p:txBody>
      </p:sp>
      <p:sp>
        <p:nvSpPr>
          <p:cNvPr id="239" name="Shape 239"/>
          <p:cNvSpPr/>
          <p:nvPr/>
        </p:nvSpPr>
        <p:spPr>
          <a:xfrm>
            <a:off x="5105400" y="6509528"/>
            <a:ext cx="1270000" cy="1270001"/>
          </a:xfrm>
          <a:prstGeom prst="rect">
            <a:avLst/>
          </a:prstGeom>
          <a:solidFill>
            <a:srgbClr val="C4326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65100" tIns="165100" rIns="165100" bIns="165100" anchor="ctr"/>
          <a:lstStyle/>
          <a:p>
            <a:pPr lvl="0">
              <a:defRPr b="0" baseline="0" i="0" spc="0" sz="1800">
                <a:solidFill>
                  <a:srgbClr val="000000"/>
                </a:solidFill>
              </a:defRPr>
            </a:pPr>
            <a:r>
              <a:rPr b="1" sz="1200">
                <a:solidFill>
                  <a:srgbClr val="FFFFFF"/>
                </a:solidFill>
              </a:rPr>
              <a:t>#b51b58</a:t>
            </a:r>
            <a:endParaRPr b="1" sz="1200">
              <a:solidFill>
                <a:srgbClr val="FFFFFF"/>
              </a:solidFill>
            </a:endParaRPr>
          </a:p>
          <a:p>
            <a:pPr lvl="0">
              <a:defRPr b="0" baseline="0" i="0" spc="0" sz="1800">
                <a:solidFill>
                  <a:srgbClr val="000000"/>
                </a:solidFill>
              </a:defRPr>
            </a:pPr>
            <a:r>
              <a:rPr b="1" sz="1200">
                <a:solidFill>
                  <a:srgbClr val="FFFFFF"/>
                </a:solidFill>
              </a:rPr>
              <a:t>181,27,88</a:t>
            </a:r>
          </a:p>
        </p:txBody>
      </p:sp>
      <p:sp>
        <p:nvSpPr>
          <p:cNvPr id="240" name="Shape 240"/>
          <p:cNvSpPr/>
          <p:nvPr/>
        </p:nvSpPr>
        <p:spPr>
          <a:xfrm>
            <a:off x="6642100" y="6509528"/>
            <a:ext cx="1270000" cy="1270001"/>
          </a:xfrm>
          <a:prstGeom prst="rect">
            <a:avLst/>
          </a:prstGeom>
          <a:solidFill>
            <a:srgbClr val="F3493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65100" tIns="165100" rIns="165100" bIns="165100" anchor="ctr"/>
          <a:lstStyle/>
          <a:p>
            <a:pPr lvl="0">
              <a:defRPr b="0" baseline="0" i="0" spc="0" sz="1800">
                <a:solidFill>
                  <a:srgbClr val="000000"/>
                </a:solidFill>
              </a:defRPr>
            </a:pPr>
            <a:r>
              <a:rPr b="1" sz="1200">
                <a:solidFill>
                  <a:srgbClr val="FFFFFF"/>
                </a:solidFill>
              </a:rPr>
              <a:t>#ed312f</a:t>
            </a:r>
            <a:endParaRPr b="1" sz="1200">
              <a:solidFill>
                <a:srgbClr val="FFFFFF"/>
              </a:solidFill>
            </a:endParaRPr>
          </a:p>
          <a:p>
            <a:pPr lvl="0">
              <a:defRPr b="0" baseline="0" i="0" spc="0" sz="1800">
                <a:solidFill>
                  <a:srgbClr val="000000"/>
                </a:solidFill>
              </a:defRPr>
            </a:pPr>
            <a:r>
              <a:rPr b="1" sz="1200">
                <a:solidFill>
                  <a:srgbClr val="FFFFFF"/>
                </a:solidFill>
              </a:rPr>
              <a:t>237,49,47</a:t>
            </a:r>
          </a:p>
        </p:txBody>
      </p:sp>
      <p:sp>
        <p:nvSpPr>
          <p:cNvPr id="241" name="Shape 241"/>
          <p:cNvSpPr/>
          <p:nvPr/>
        </p:nvSpPr>
        <p:spPr>
          <a:xfrm>
            <a:off x="8115300" y="6509528"/>
            <a:ext cx="1270000" cy="1270001"/>
          </a:xfrm>
          <a:prstGeom prst="rect">
            <a:avLst/>
          </a:prstGeom>
          <a:solidFill>
            <a:srgbClr val="F99C4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65100" tIns="165100" rIns="165100" bIns="165100" anchor="ctr"/>
          <a:lstStyle/>
          <a:p>
            <a:pPr lvl="0">
              <a:defRPr b="0" baseline="0" i="0" spc="0" sz="1800">
                <a:solidFill>
                  <a:srgbClr val="000000"/>
                </a:solidFill>
              </a:defRPr>
            </a:pPr>
            <a:r>
              <a:rPr b="1" sz="1200">
                <a:solidFill>
                  <a:srgbClr val="FFFFFF"/>
                </a:solidFill>
              </a:rPr>
              <a:t>#f58a33</a:t>
            </a:r>
            <a:endParaRPr b="1" sz="1200">
              <a:solidFill>
                <a:srgbClr val="FFFFFF"/>
              </a:solidFill>
            </a:endParaRPr>
          </a:p>
          <a:p>
            <a:pPr lvl="0">
              <a:defRPr b="0" baseline="0" i="0" spc="0" sz="1800">
                <a:solidFill>
                  <a:srgbClr val="000000"/>
                </a:solidFill>
              </a:defRPr>
            </a:pPr>
            <a:r>
              <a:rPr b="1" sz="1200">
                <a:solidFill>
                  <a:srgbClr val="FFFFFF"/>
                </a:solidFill>
              </a:rPr>
              <a:t>245,138,51</a:t>
            </a:r>
          </a:p>
        </p:txBody>
      </p:sp>
      <p:sp>
        <p:nvSpPr>
          <p:cNvPr id="242" name="Shape 242"/>
          <p:cNvSpPr/>
          <p:nvPr/>
        </p:nvSpPr>
        <p:spPr>
          <a:xfrm>
            <a:off x="9677400" y="6509528"/>
            <a:ext cx="1270000" cy="1270001"/>
          </a:xfrm>
          <a:prstGeom prst="rect">
            <a:avLst/>
          </a:prstGeom>
          <a:solidFill>
            <a:srgbClr val="734D3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65100" tIns="165100" rIns="165100" bIns="165100" anchor="ctr"/>
          <a:lstStyle/>
          <a:p>
            <a:pPr lvl="0">
              <a:defRPr b="0" baseline="0" i="0" spc="0" sz="1800">
                <a:solidFill>
                  <a:srgbClr val="000000"/>
                </a:solidFill>
              </a:defRPr>
            </a:pPr>
            <a:r>
              <a:rPr b="1" sz="1200">
                <a:solidFill>
                  <a:srgbClr val="FFFFFF"/>
                </a:solidFill>
              </a:rPr>
              <a:t>#5f3c25</a:t>
            </a:r>
            <a:endParaRPr b="1" sz="1200">
              <a:solidFill>
                <a:srgbClr val="FFFFFF"/>
              </a:solidFill>
            </a:endParaRPr>
          </a:p>
          <a:p>
            <a:pPr lvl="0">
              <a:defRPr b="0" baseline="0" i="0" spc="0" sz="1800">
                <a:solidFill>
                  <a:srgbClr val="000000"/>
                </a:solidFill>
              </a:defRPr>
            </a:pPr>
            <a:r>
              <a:rPr b="1" sz="1200">
                <a:solidFill>
                  <a:srgbClr val="FFFFFF"/>
                </a:solidFill>
              </a:rPr>
              <a:t>95,60,37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标题（左排版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TW_Logo_noTag_black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9750" y="780015"/>
            <a:ext cx="4102100" cy="63707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12"/>
          <p:cNvSpPr/>
          <p:nvPr/>
        </p:nvSpPr>
        <p:spPr>
          <a:xfrm>
            <a:off x="533400" y="7746841"/>
            <a:ext cx="11938029" cy="283"/>
          </a:xfrm>
          <a:prstGeom prst="line">
            <a:avLst/>
          </a:prstGeom>
          <a:ln w="25400">
            <a:solidFill>
              <a:srgbClr val="515151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lnSpc>
                <a:spcPct val="100000"/>
              </a:lnSpc>
              <a:defRPr b="0" baseline="0" i="0" spc="0" sz="1200">
                <a:solidFill>
                  <a:srgbClr val="000000"/>
                </a:solidFill>
              </a:defRPr>
            </a:pPr>
          </a:p>
        </p:txBody>
      </p:sp>
      <p:sp>
        <p:nvSpPr>
          <p:cNvPr id="13" name="Shape 13"/>
          <p:cNvSpPr/>
          <p:nvPr/>
        </p:nvSpPr>
        <p:spPr>
          <a:xfrm>
            <a:off x="12376580" y="9258300"/>
            <a:ext cx="497417" cy="2921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vl="0">
              <a:defRPr baseline="18181" spc="208" sz="1100">
                <a:solidFill>
                  <a:srgbClr val="929396"/>
                </a:solidFill>
              </a:defRPr>
            </a:pP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8162" y="3480618"/>
            <a:ext cx="644254" cy="376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13698" y="4898870"/>
            <a:ext cx="644254" cy="420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全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列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V="1">
            <a:off x="393700" y="1193478"/>
            <a:ext cx="12230101" cy="323"/>
          </a:xfrm>
          <a:prstGeom prst="line">
            <a:avLst/>
          </a:prstGeom>
          <a:ln w="25400">
            <a:solidFill>
              <a:srgbClr val="515151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lnSpc>
                <a:spcPct val="100000"/>
              </a:lnSpc>
              <a:defRPr b="0" baseline="0" i="0" spc="0" sz="1200">
                <a:solidFill>
                  <a:srgbClr val="000000"/>
                </a:solidFill>
              </a:defRPr>
            </a:pPr>
          </a:p>
        </p:txBody>
      </p:sp>
      <p:sp>
        <p:nvSpPr>
          <p:cNvPr id="20" name="Shape 20"/>
          <p:cNvSpPr/>
          <p:nvPr/>
        </p:nvSpPr>
        <p:spPr>
          <a:xfrm>
            <a:off x="12254036" y="9258300"/>
            <a:ext cx="370509" cy="2921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vl="0" algn="r">
              <a:lnSpc>
                <a:spcPct val="100000"/>
              </a:lnSpc>
              <a:defRPr b="0" baseline="18181" spc="0" sz="1100">
                <a:solidFill>
                  <a:srgbClr val="929396"/>
                </a:solidFill>
              </a:defRPr>
            </a:pP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空白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2019270" y="1574639"/>
            <a:ext cx="8978960" cy="3"/>
          </a:xfrm>
          <a:prstGeom prst="line">
            <a:avLst/>
          </a:prstGeom>
          <a:ln w="25400">
            <a:solidFill>
              <a:srgbClr val="515151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lnSpc>
                <a:spcPct val="100000"/>
              </a:lnSpc>
              <a:defRPr b="0" baseline="0" i="0" spc="0" sz="1200">
                <a:solidFill>
                  <a:srgbClr val="000000"/>
                </a:solidFill>
              </a:defRPr>
            </a:pPr>
          </a:p>
        </p:txBody>
      </p:sp>
      <p:sp>
        <p:nvSpPr>
          <p:cNvPr id="23" name="Shape 23"/>
          <p:cNvSpPr/>
          <p:nvPr/>
        </p:nvSpPr>
        <p:spPr>
          <a:xfrm flipV="1">
            <a:off x="2019288" y="367546"/>
            <a:ext cx="8978924" cy="432"/>
          </a:xfrm>
          <a:prstGeom prst="line">
            <a:avLst/>
          </a:prstGeom>
          <a:ln w="25400">
            <a:solidFill>
              <a:srgbClr val="515151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lnSpc>
                <a:spcPct val="100000"/>
              </a:lnSpc>
              <a:defRPr b="0" baseline="0" i="0" spc="0" sz="1200"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结束页">
    <p:bg>
      <p:bgPr>
        <a:solidFill>
          <a:srgbClr val="9293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2857478" y="3301843"/>
            <a:ext cx="7302544" cy="4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lnSpc>
                <a:spcPct val="100000"/>
              </a:lnSpc>
              <a:defRPr b="0" baseline="0" i="0" spc="0" sz="1200">
                <a:solidFill>
                  <a:srgbClr val="000000"/>
                </a:solidFill>
              </a:defRPr>
            </a:pPr>
          </a:p>
        </p:txBody>
      </p:sp>
      <p:pic>
        <p:nvPicPr>
          <p:cNvPr id="26" name="TW_Logo_noTag_whit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2300" y="8356600"/>
            <a:ext cx="4114800" cy="6390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纯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2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W_Logo_noTag_black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8650" y="780015"/>
            <a:ext cx="4102100" cy="63707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/>
        </p:nvSpPr>
        <p:spPr>
          <a:xfrm>
            <a:off x="1231900" y="4394041"/>
            <a:ext cx="10553701" cy="251"/>
          </a:xfrm>
          <a:prstGeom prst="line">
            <a:avLst/>
          </a:prstGeom>
          <a:ln w="25400">
            <a:solidFill>
              <a:srgbClr val="515151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lnSpc>
                <a:spcPct val="100000"/>
              </a:lnSpc>
              <a:defRPr b="0" baseline="0" i="0" spc="0" sz="1200">
                <a:solidFill>
                  <a:srgbClr val="000000"/>
                </a:solidFill>
              </a:defRPr>
            </a:pPr>
          </a:p>
        </p:txBody>
      </p:sp>
      <p:sp>
        <p:nvSpPr>
          <p:cNvPr id="4" name="Shape 4"/>
          <p:cNvSpPr/>
          <p:nvPr/>
        </p:nvSpPr>
        <p:spPr>
          <a:xfrm>
            <a:off x="1226229" y="6362541"/>
            <a:ext cx="10565042" cy="5"/>
          </a:xfrm>
          <a:prstGeom prst="line">
            <a:avLst/>
          </a:prstGeom>
          <a:ln w="25400">
            <a:solidFill>
              <a:srgbClr val="515151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lnSpc>
                <a:spcPct val="100000"/>
              </a:lnSpc>
              <a:defRPr b="0" baseline="0" i="0" spc="0" sz="1200">
                <a:solidFill>
                  <a:srgbClr val="000000"/>
                </a:solidFill>
              </a:defRPr>
            </a:p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</p:sldLayoutIdLst>
  <p:transition spd="med" advClick="1"/>
  <p:txStyles>
    <p:titleStyle>
      <a:lvl1pPr algn="ctr" defTabSz="584200">
        <a:lnSpc>
          <a:spcPct val="80000"/>
        </a:lnSpc>
        <a:defRPr b="1" baseline="15476" cap="all" spc="-168" sz="8400">
          <a:solidFill>
            <a:srgbClr val="1A73BA"/>
          </a:solidFill>
          <a:latin typeface="+mn-lt"/>
          <a:ea typeface="+mn-ea"/>
          <a:cs typeface="+mn-cs"/>
          <a:sym typeface="Helvetica"/>
        </a:defRPr>
      </a:lvl1pPr>
      <a:lvl2pPr indent="228600" algn="ctr" defTabSz="584200">
        <a:lnSpc>
          <a:spcPct val="80000"/>
        </a:lnSpc>
        <a:defRPr b="1" baseline="15476" cap="all" spc="-168" sz="8400">
          <a:solidFill>
            <a:srgbClr val="1A73BA"/>
          </a:solidFill>
          <a:latin typeface="+mn-lt"/>
          <a:ea typeface="+mn-ea"/>
          <a:cs typeface="+mn-cs"/>
          <a:sym typeface="Helvetica"/>
        </a:defRPr>
      </a:lvl2pPr>
      <a:lvl3pPr indent="457200" algn="ctr" defTabSz="584200">
        <a:lnSpc>
          <a:spcPct val="80000"/>
        </a:lnSpc>
        <a:defRPr b="1" baseline="15476" cap="all" spc="-168" sz="8400">
          <a:solidFill>
            <a:srgbClr val="1A73BA"/>
          </a:solidFill>
          <a:latin typeface="+mn-lt"/>
          <a:ea typeface="+mn-ea"/>
          <a:cs typeface="+mn-cs"/>
          <a:sym typeface="Helvetica"/>
        </a:defRPr>
      </a:lvl3pPr>
      <a:lvl4pPr indent="685800" algn="ctr" defTabSz="584200">
        <a:lnSpc>
          <a:spcPct val="80000"/>
        </a:lnSpc>
        <a:defRPr b="1" baseline="15476" cap="all" spc="-168" sz="8400">
          <a:solidFill>
            <a:srgbClr val="1A73BA"/>
          </a:solidFill>
          <a:latin typeface="+mn-lt"/>
          <a:ea typeface="+mn-ea"/>
          <a:cs typeface="+mn-cs"/>
          <a:sym typeface="Helvetica"/>
        </a:defRPr>
      </a:lvl4pPr>
      <a:lvl5pPr indent="914400" algn="ctr" defTabSz="584200">
        <a:lnSpc>
          <a:spcPct val="80000"/>
        </a:lnSpc>
        <a:defRPr b="1" baseline="15476" cap="all" spc="-168" sz="8400">
          <a:solidFill>
            <a:srgbClr val="1A73BA"/>
          </a:solidFill>
          <a:latin typeface="+mn-lt"/>
          <a:ea typeface="+mn-ea"/>
          <a:cs typeface="+mn-cs"/>
          <a:sym typeface="Helvetica"/>
        </a:defRPr>
      </a:lvl5pPr>
      <a:lvl6pPr indent="1143000" algn="ctr" defTabSz="584200">
        <a:lnSpc>
          <a:spcPct val="80000"/>
        </a:lnSpc>
        <a:defRPr b="1" baseline="15476" cap="all" spc="-168" sz="8400">
          <a:solidFill>
            <a:srgbClr val="1A73BA"/>
          </a:solidFill>
          <a:latin typeface="+mn-lt"/>
          <a:ea typeface="+mn-ea"/>
          <a:cs typeface="+mn-cs"/>
          <a:sym typeface="Helvetica"/>
        </a:defRPr>
      </a:lvl6pPr>
      <a:lvl7pPr indent="1371600" algn="ctr" defTabSz="584200">
        <a:lnSpc>
          <a:spcPct val="80000"/>
        </a:lnSpc>
        <a:defRPr b="1" baseline="15476" cap="all" spc="-168" sz="8400">
          <a:solidFill>
            <a:srgbClr val="1A73BA"/>
          </a:solidFill>
          <a:latin typeface="+mn-lt"/>
          <a:ea typeface="+mn-ea"/>
          <a:cs typeface="+mn-cs"/>
          <a:sym typeface="Helvetica"/>
        </a:defRPr>
      </a:lvl7pPr>
      <a:lvl8pPr indent="1600200" algn="ctr" defTabSz="584200">
        <a:lnSpc>
          <a:spcPct val="80000"/>
        </a:lnSpc>
        <a:defRPr b="1" baseline="15476" cap="all" spc="-168" sz="8400">
          <a:solidFill>
            <a:srgbClr val="1A73BA"/>
          </a:solidFill>
          <a:latin typeface="+mn-lt"/>
          <a:ea typeface="+mn-ea"/>
          <a:cs typeface="+mn-cs"/>
          <a:sym typeface="Helvetica"/>
        </a:defRPr>
      </a:lvl8pPr>
      <a:lvl9pPr indent="1828800" algn="ctr" defTabSz="584200">
        <a:lnSpc>
          <a:spcPct val="80000"/>
        </a:lnSpc>
        <a:defRPr b="1" baseline="15476" cap="all" spc="-168" sz="8400">
          <a:solidFill>
            <a:srgbClr val="1A73BA"/>
          </a:solidFill>
          <a:latin typeface="+mn-lt"/>
          <a:ea typeface="+mn-ea"/>
          <a:cs typeface="+mn-cs"/>
          <a:sym typeface="Helvetica"/>
        </a:defRPr>
      </a:lvl9pPr>
    </p:titleStyle>
    <p:bodyStyle>
      <a:lvl1pPr algn="ctr" defTabSz="584200">
        <a:lnSpc>
          <a:spcPct val="80000"/>
        </a:lnSpc>
        <a:defRPr b="1" baseline="15476" cap="all" spc="-168" sz="8400">
          <a:solidFill>
            <a:srgbClr val="1A73BA"/>
          </a:solidFill>
          <a:latin typeface="+mn-lt"/>
          <a:ea typeface="+mn-ea"/>
          <a:cs typeface="+mn-cs"/>
          <a:sym typeface="Helvetica"/>
        </a:defRPr>
      </a:lvl1pPr>
      <a:lvl2pPr indent="228600" algn="ctr" defTabSz="584200">
        <a:lnSpc>
          <a:spcPct val="80000"/>
        </a:lnSpc>
        <a:defRPr b="1" baseline="15476" cap="all" spc="-168" sz="8400">
          <a:solidFill>
            <a:srgbClr val="1A73BA"/>
          </a:solidFill>
          <a:latin typeface="+mn-lt"/>
          <a:ea typeface="+mn-ea"/>
          <a:cs typeface="+mn-cs"/>
          <a:sym typeface="Helvetica"/>
        </a:defRPr>
      </a:lvl2pPr>
      <a:lvl3pPr indent="457200" algn="ctr" defTabSz="584200">
        <a:lnSpc>
          <a:spcPct val="80000"/>
        </a:lnSpc>
        <a:defRPr b="1" baseline="15476" cap="all" spc="-168" sz="8400">
          <a:solidFill>
            <a:srgbClr val="1A73BA"/>
          </a:solidFill>
          <a:latin typeface="+mn-lt"/>
          <a:ea typeface="+mn-ea"/>
          <a:cs typeface="+mn-cs"/>
          <a:sym typeface="Helvetica"/>
        </a:defRPr>
      </a:lvl3pPr>
      <a:lvl4pPr indent="685800" algn="ctr" defTabSz="584200">
        <a:lnSpc>
          <a:spcPct val="80000"/>
        </a:lnSpc>
        <a:defRPr b="1" baseline="15476" cap="all" spc="-168" sz="8400">
          <a:solidFill>
            <a:srgbClr val="1A73BA"/>
          </a:solidFill>
          <a:latin typeface="+mn-lt"/>
          <a:ea typeface="+mn-ea"/>
          <a:cs typeface="+mn-cs"/>
          <a:sym typeface="Helvetica"/>
        </a:defRPr>
      </a:lvl4pPr>
      <a:lvl5pPr indent="914400" algn="ctr" defTabSz="584200">
        <a:lnSpc>
          <a:spcPct val="80000"/>
        </a:lnSpc>
        <a:defRPr b="1" baseline="15476" cap="all" spc="-168" sz="8400">
          <a:solidFill>
            <a:srgbClr val="1A73BA"/>
          </a:solidFill>
          <a:latin typeface="+mn-lt"/>
          <a:ea typeface="+mn-ea"/>
          <a:cs typeface="+mn-cs"/>
          <a:sym typeface="Helvetica"/>
        </a:defRPr>
      </a:lvl5pPr>
      <a:lvl6pPr indent="1143000" algn="ctr" defTabSz="584200">
        <a:lnSpc>
          <a:spcPct val="80000"/>
        </a:lnSpc>
        <a:defRPr b="1" baseline="15476" cap="all" spc="-168" sz="8400">
          <a:solidFill>
            <a:srgbClr val="1A73BA"/>
          </a:solidFill>
          <a:latin typeface="+mn-lt"/>
          <a:ea typeface="+mn-ea"/>
          <a:cs typeface="+mn-cs"/>
          <a:sym typeface="Helvetica"/>
        </a:defRPr>
      </a:lvl6pPr>
      <a:lvl7pPr indent="1371600" algn="ctr" defTabSz="584200">
        <a:lnSpc>
          <a:spcPct val="80000"/>
        </a:lnSpc>
        <a:defRPr b="1" baseline="15476" cap="all" spc="-168" sz="8400">
          <a:solidFill>
            <a:srgbClr val="1A73BA"/>
          </a:solidFill>
          <a:latin typeface="+mn-lt"/>
          <a:ea typeface="+mn-ea"/>
          <a:cs typeface="+mn-cs"/>
          <a:sym typeface="Helvetica"/>
        </a:defRPr>
      </a:lvl7pPr>
      <a:lvl8pPr indent="1600200" algn="ctr" defTabSz="584200">
        <a:lnSpc>
          <a:spcPct val="80000"/>
        </a:lnSpc>
        <a:defRPr b="1" baseline="15476" cap="all" spc="-168" sz="8400">
          <a:solidFill>
            <a:srgbClr val="1A73BA"/>
          </a:solidFill>
          <a:latin typeface="+mn-lt"/>
          <a:ea typeface="+mn-ea"/>
          <a:cs typeface="+mn-cs"/>
          <a:sym typeface="Helvetica"/>
        </a:defRPr>
      </a:lvl8pPr>
      <a:lvl9pPr indent="1828800" algn="ctr" defTabSz="584200">
        <a:lnSpc>
          <a:spcPct val="80000"/>
        </a:lnSpc>
        <a:defRPr b="1" baseline="15476" cap="all" spc="-168" sz="8400">
          <a:solidFill>
            <a:srgbClr val="1A73BA"/>
          </a:solidFill>
          <a:latin typeface="+mn-lt"/>
          <a:ea typeface="+mn-ea"/>
          <a:cs typeface="+mn-cs"/>
          <a:sym typeface="Helvetica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8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9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0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3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4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5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6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addons.mozilla.org/firefox/2490" TargetMode="Externa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developer.yahoo.com/performance/rules.html" TargetMode="Externa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www.apple.com" TargetMode="Externa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stevesouders.com/hpws/rules.php" TargetMode="Externa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javascriptweekly.com/" TargetMode="Externa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mailto:xdchina@thoughtworks.com?subject=" TargetMode="Externa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/>
        </p:nvSpPr>
        <p:spPr>
          <a:xfrm>
            <a:off x="4186344" y="2984500"/>
            <a:ext cx="4619947" cy="749300"/>
          </a:xfrm>
          <a:prstGeom prst="rect">
            <a:avLst/>
          </a:prstGeom>
          <a:solidFill>
            <a:srgbClr val="1A73B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5100" tIns="165100" rIns="165100" bIns="165100" anchor="ctr">
            <a:spAutoFit/>
          </a:bodyPr>
          <a:lstStyle/>
          <a:p>
            <a:pPr lvl="0">
              <a:defRPr b="0" baseline="0" i="0" spc="0" sz="1800">
                <a:solidFill>
                  <a:srgbClr val="000000"/>
                </a:solidFill>
              </a:defRPr>
            </a:pPr>
            <a:r>
              <a:rPr b="1" baseline="8333" i="1" spc="456" sz="2400">
                <a:solidFill>
                  <a:srgbClr val="FFFFFF"/>
                </a:solidFill>
              </a:rPr>
              <a:t>HUAWEI JS TRAINING</a:t>
            </a:r>
          </a:p>
        </p:txBody>
      </p:sp>
      <p:sp>
        <p:nvSpPr>
          <p:cNvPr id="247" name="Shape 247"/>
          <p:cNvSpPr/>
          <p:nvPr/>
        </p:nvSpPr>
        <p:spPr>
          <a:xfrm>
            <a:off x="1225550" y="4397335"/>
            <a:ext cx="10553700" cy="1971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lnSpc>
                <a:spcPct val="80000"/>
              </a:lnSpc>
              <a:defRPr baseline="15476" cap="all" i="0" spc="0" sz="8400">
                <a:solidFill>
                  <a:srgbClr val="1A73BA"/>
                </a:solidFill>
              </a:defRPr>
            </a:lvl1pPr>
          </a:lstStyle>
          <a:p>
            <a:pPr lvl="0">
              <a:defRPr b="0" baseline="0" cap="none" spc="0" sz="1800">
                <a:solidFill>
                  <a:srgbClr val="000000"/>
                </a:solidFill>
              </a:defRPr>
            </a:pPr>
            <a:r>
              <a:rPr b="1" baseline="15476" cap="all" spc="0" sz="8400">
                <a:solidFill>
                  <a:srgbClr val="1A73BA"/>
                </a:solidFill>
              </a:rPr>
              <a:t>JS内存泄露</a:t>
            </a:r>
          </a:p>
        </p:txBody>
      </p:sp>
      <p:sp>
        <p:nvSpPr>
          <p:cNvPr id="248" name="Shape 248"/>
          <p:cNvSpPr/>
          <p:nvPr/>
        </p:nvSpPr>
        <p:spPr>
          <a:xfrm>
            <a:off x="1611411" y="6616700"/>
            <a:ext cx="9781978" cy="521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ct val="100000"/>
              </a:lnSpc>
              <a:defRPr b="0" baseline="0" spc="27" sz="2800">
                <a:solidFill>
                  <a:srgbClr val="515151"/>
                </a:solidFill>
              </a:defRPr>
            </a:lvl1pPr>
          </a:lstStyle>
          <a:p>
            <a:pPr lvl="0">
              <a:defRPr i="0" spc="0" sz="1800">
                <a:solidFill>
                  <a:srgbClr val="000000"/>
                </a:solidFill>
              </a:defRPr>
            </a:pPr>
            <a:r>
              <a:rPr i="1" spc="27" sz="2800">
                <a:solidFill>
                  <a:srgbClr val="515151"/>
                </a:solidFill>
              </a:rPr>
              <a:t>XIE JIA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/>
        </p:nvSpPr>
        <p:spPr>
          <a:xfrm>
            <a:off x="381000" y="311150"/>
            <a:ext cx="12242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lnSpc>
                <a:spcPct val="70000"/>
              </a:lnSpc>
              <a:defRPr b="0" baseline="0" cap="all" i="0" spc="-72" sz="3600">
                <a:solidFill>
                  <a:srgbClr val="1A73BA"/>
                </a:solidFill>
                <a:latin typeface="Lantinghei SC Heavy"/>
                <a:ea typeface="Lantinghei SC Heavy"/>
                <a:cs typeface="Lantinghei SC Heavy"/>
                <a:sym typeface="Lantinghei SC Heavy"/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72" sz="3600">
                <a:solidFill>
                  <a:srgbClr val="1A73BA"/>
                </a:solidFill>
              </a:rPr>
              <a:t>浏览器GC方式</a:t>
            </a:r>
          </a:p>
        </p:txBody>
      </p:sp>
      <p:sp>
        <p:nvSpPr>
          <p:cNvPr id="277" name="Shape 277"/>
          <p:cNvSpPr/>
          <p:nvPr/>
        </p:nvSpPr>
        <p:spPr>
          <a:xfrm>
            <a:off x="381000" y="1422400"/>
            <a:ext cx="12242800" cy="7632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algn="l">
              <a:spcBef>
                <a:spcPts val="2400"/>
              </a:spcBef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按照一定的时间间隔，周期性地找出不再使用的变量，将其所占内存释放。</a:t>
            </a:r>
            <a:endParaRPr spc="52" sz="26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引用计数(reference counting)</a:t>
            </a:r>
            <a:endParaRPr spc="52" sz="26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标记清除(mark and sweep)</a:t>
            </a:r>
            <a:endParaRPr spc="52" sz="26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复制算法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/>
        </p:nvSpPr>
        <p:spPr>
          <a:xfrm>
            <a:off x="381000" y="311150"/>
            <a:ext cx="12242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lnSpc>
                <a:spcPct val="70000"/>
              </a:lnSpc>
              <a:defRPr b="0" baseline="0" cap="all" i="0" spc="-72" sz="3600">
                <a:solidFill>
                  <a:srgbClr val="1A73BA"/>
                </a:solidFill>
                <a:latin typeface="Lantinghei SC Heavy"/>
                <a:ea typeface="Lantinghei SC Heavy"/>
                <a:cs typeface="Lantinghei SC Heavy"/>
                <a:sym typeface="Lantinghei SC Heavy"/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72" sz="3600">
                <a:solidFill>
                  <a:srgbClr val="1A73BA"/>
                </a:solidFill>
              </a:rPr>
              <a:t>引用计数</a:t>
            </a:r>
          </a:p>
        </p:txBody>
      </p:sp>
      <p:sp>
        <p:nvSpPr>
          <p:cNvPr id="280" name="Shape 280"/>
          <p:cNvSpPr/>
          <p:nvPr/>
        </p:nvSpPr>
        <p:spPr>
          <a:xfrm>
            <a:off x="381000" y="1791156"/>
            <a:ext cx="12242800" cy="763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引用计数的策略是跟踪记录每个值被使用的次数</a:t>
            </a:r>
            <a:endParaRPr spc="52" sz="26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被引用一次加1</a:t>
            </a:r>
            <a:endParaRPr spc="52" sz="26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引用释放时减1</a:t>
            </a:r>
            <a:endParaRPr spc="52" sz="26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引用数变为0时，回收</a:t>
            </a:r>
            <a:endParaRPr spc="52" sz="26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低版本的IE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/>
        </p:nvSpPr>
        <p:spPr>
          <a:xfrm>
            <a:off x="381000" y="311150"/>
            <a:ext cx="12242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lnSpc>
                <a:spcPct val="70000"/>
              </a:lnSpc>
              <a:defRPr b="0" baseline="0" cap="all" i="0" spc="-72" sz="3600">
                <a:solidFill>
                  <a:srgbClr val="1A73BA"/>
                </a:solidFill>
                <a:latin typeface="Lantinghei SC Heavy"/>
                <a:ea typeface="Lantinghei SC Heavy"/>
                <a:cs typeface="Lantinghei SC Heavy"/>
                <a:sym typeface="Lantinghei SC Heavy"/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72" sz="3600">
                <a:solidFill>
                  <a:srgbClr val="1A73BA"/>
                </a:solidFill>
              </a:rPr>
              <a:t>引用计数</a:t>
            </a:r>
          </a:p>
        </p:txBody>
      </p:sp>
      <p:sp>
        <p:nvSpPr>
          <p:cNvPr id="285" name="Shape 285"/>
          <p:cNvSpPr/>
          <p:nvPr/>
        </p:nvSpPr>
        <p:spPr>
          <a:xfrm>
            <a:off x="381000" y="1791156"/>
            <a:ext cx="12242800" cy="763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优点</a:t>
            </a:r>
            <a:endParaRPr spc="52" sz="2600">
              <a:solidFill>
                <a:srgbClr val="515151"/>
              </a:solidFill>
            </a:endParaRPr>
          </a:p>
          <a:p>
            <a:pPr lvl="3" marL="787400" indent="-469900" algn="l">
              <a:spcBef>
                <a:spcPts val="2400"/>
              </a:spcBef>
              <a:buClr>
                <a:srgbClr val="1A73BA"/>
              </a:buClr>
              <a:buSzPct val="100000"/>
              <a:buChar char="•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运行效率高</a:t>
            </a:r>
            <a:endParaRPr spc="52" sz="2600">
              <a:solidFill>
                <a:srgbClr val="515151"/>
              </a:solidFill>
            </a:endParaRPr>
          </a:p>
          <a:p>
            <a:pPr lvl="3" marL="787400" indent="-469900" algn="l">
              <a:spcBef>
                <a:spcPts val="2400"/>
              </a:spcBef>
              <a:buClr>
                <a:srgbClr val="1A73BA"/>
              </a:buClr>
              <a:buSzPct val="100000"/>
              <a:buChar char="•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实时回收，不需要中断应用程序</a:t>
            </a:r>
            <a:endParaRPr spc="52" sz="26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缺点</a:t>
            </a:r>
            <a:endParaRPr spc="52" sz="2600">
              <a:solidFill>
                <a:srgbClr val="515151"/>
              </a:solidFill>
            </a:endParaRPr>
          </a:p>
          <a:p>
            <a:pPr lvl="3" marL="787400" indent="-469900" algn="l">
              <a:spcBef>
                <a:spcPts val="2400"/>
              </a:spcBef>
              <a:buClr>
                <a:srgbClr val="1A73BA"/>
              </a:buClr>
              <a:buSzPct val="100000"/>
              <a:buChar char="•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增加了程序执行的开销</a:t>
            </a:r>
            <a:endParaRPr spc="52" sz="2600">
              <a:solidFill>
                <a:srgbClr val="515151"/>
              </a:solidFill>
            </a:endParaRPr>
          </a:p>
          <a:p>
            <a:pPr lvl="3" marL="787400" indent="-469900" algn="l">
              <a:spcBef>
                <a:spcPts val="2400"/>
              </a:spcBef>
              <a:buClr>
                <a:srgbClr val="1A73BA"/>
              </a:buClr>
              <a:buSzPct val="100000"/>
              <a:buChar char="•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循环引用的问题</a:t>
            </a:r>
            <a:endParaRPr spc="52" sz="2600">
              <a:solidFill>
                <a:srgbClr val="515151"/>
              </a:solidFill>
            </a:endParaRPr>
          </a:p>
          <a:p>
            <a:pPr lvl="0" algn="l">
              <a:spcBef>
                <a:spcPts val="2400"/>
              </a:spcBef>
              <a:defRPr b="0" baseline="0" i="0" spc="0" sz="1800">
                <a:solidFill>
                  <a:srgbClr val="000000"/>
                </a:solidFill>
              </a:defRPr>
            </a:pPr>
            <a:endParaRPr spc="52" sz="2600">
              <a:solidFill>
                <a:srgbClr val="515151"/>
              </a:solidFill>
            </a:endParaRP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/>
        </p:nvSpPr>
        <p:spPr>
          <a:xfrm>
            <a:off x="381000" y="311150"/>
            <a:ext cx="12242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lnSpc>
                <a:spcPct val="70000"/>
              </a:lnSpc>
              <a:defRPr b="0" baseline="0" cap="all" i="0" spc="-72" sz="3600">
                <a:solidFill>
                  <a:srgbClr val="1A73BA"/>
                </a:solidFill>
                <a:latin typeface="Lantinghei SC Heavy"/>
                <a:ea typeface="Lantinghei SC Heavy"/>
                <a:cs typeface="Lantinghei SC Heavy"/>
                <a:sym typeface="Lantinghei SC Heavy"/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72" sz="3600">
                <a:solidFill>
                  <a:srgbClr val="1A73BA"/>
                </a:solidFill>
              </a:rPr>
              <a:t>标记清除</a:t>
            </a:r>
          </a:p>
        </p:txBody>
      </p:sp>
      <p:sp>
        <p:nvSpPr>
          <p:cNvPr id="290" name="Shape 290"/>
          <p:cNvSpPr/>
          <p:nvPr/>
        </p:nvSpPr>
        <p:spPr>
          <a:xfrm>
            <a:off x="380999" y="1828031"/>
            <a:ext cx="11837170" cy="6097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当变量进入执行环境的时候，比如函数中声明一个变量，垃圾回收器将其标记为“进入环境”</a:t>
            </a:r>
            <a:endParaRPr spc="52" sz="26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当变量离开环境的时候（函数执行结束）将其标记为“离开环境”</a:t>
            </a:r>
            <a:endParaRPr spc="52" sz="26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垃圾回收器会在运行的时候给存储在内存中的所有变量加上标记，然后去掉环境中的变量以及被环境中变量所引用的变量，剩下的由垃圾回收器回收。</a:t>
            </a:r>
            <a:endParaRPr spc="52" sz="26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大部分现代浏览器的GC方式</a:t>
            </a:r>
            <a:endParaRPr spc="52" sz="2600">
              <a:solidFill>
                <a:srgbClr val="515151"/>
              </a:solidFill>
            </a:endParaRP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/>
        </p:nvSpPr>
        <p:spPr>
          <a:xfrm>
            <a:off x="381000" y="311150"/>
            <a:ext cx="12242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lnSpc>
                <a:spcPct val="70000"/>
              </a:lnSpc>
              <a:defRPr b="0" baseline="0" cap="all" i="0" spc="-72" sz="3600">
                <a:solidFill>
                  <a:srgbClr val="1A73BA"/>
                </a:solidFill>
                <a:latin typeface="Lantinghei SC Heavy"/>
                <a:ea typeface="Lantinghei SC Heavy"/>
                <a:cs typeface="Lantinghei SC Heavy"/>
                <a:sym typeface="Lantinghei SC Heavy"/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72" sz="3600">
                <a:solidFill>
                  <a:srgbClr val="1A73BA"/>
                </a:solidFill>
              </a:rPr>
              <a:t>标记清除</a:t>
            </a:r>
          </a:p>
        </p:txBody>
      </p:sp>
      <p:sp>
        <p:nvSpPr>
          <p:cNvPr id="295" name="Shape 295"/>
          <p:cNvSpPr/>
          <p:nvPr/>
        </p:nvSpPr>
        <p:spPr>
          <a:xfrm>
            <a:off x="381000" y="1828031"/>
            <a:ext cx="11837169" cy="6097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优点</a:t>
            </a:r>
            <a:endParaRPr spc="52" sz="2600">
              <a:solidFill>
                <a:srgbClr val="515151"/>
              </a:solidFill>
            </a:endParaRPr>
          </a:p>
          <a:p>
            <a:pPr lvl="3" marL="787400" indent="-469900" algn="l">
              <a:spcBef>
                <a:spcPts val="2400"/>
              </a:spcBef>
              <a:buClr>
                <a:srgbClr val="1A73BA"/>
              </a:buClr>
              <a:buSzPct val="100000"/>
              <a:buChar char="•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运行环境不需要监测每一次内存分配和指针，不影响程序代码执行效率</a:t>
            </a:r>
            <a:endParaRPr spc="52" sz="26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缺点</a:t>
            </a:r>
            <a:endParaRPr spc="52" sz="2600">
              <a:solidFill>
                <a:srgbClr val="515151"/>
              </a:solidFill>
            </a:endParaRPr>
          </a:p>
          <a:p>
            <a:pPr lvl="3" marL="787400" indent="-469900" algn="l">
              <a:spcBef>
                <a:spcPts val="2400"/>
              </a:spcBef>
              <a:buClr>
                <a:srgbClr val="1A73BA"/>
              </a:buClr>
              <a:buSzPct val="100000"/>
              <a:buChar char="•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GC会终止代码运行，需要等待</a:t>
            </a:r>
            <a:endParaRPr spc="52" sz="2600">
              <a:solidFill>
                <a:srgbClr val="515151"/>
              </a:solidFill>
            </a:endParaRPr>
          </a:p>
          <a:p>
            <a:pPr lvl="3" marL="787400" indent="-469900" algn="l">
              <a:spcBef>
                <a:spcPts val="2400"/>
              </a:spcBef>
              <a:buClr>
                <a:srgbClr val="1A73BA"/>
              </a:buClr>
              <a:buSzPct val="100000"/>
              <a:buChar char="•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容易生成内存碎片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/>
        </p:nvSpPr>
        <p:spPr>
          <a:xfrm>
            <a:off x="381000" y="311150"/>
            <a:ext cx="12242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lnSpc>
                <a:spcPct val="70000"/>
              </a:lnSpc>
              <a:defRPr b="0" baseline="0" cap="all" i="0" spc="-72" sz="3600">
                <a:solidFill>
                  <a:srgbClr val="1A73BA"/>
                </a:solidFill>
                <a:latin typeface="Lantinghei SC Heavy"/>
                <a:ea typeface="Lantinghei SC Heavy"/>
                <a:cs typeface="Lantinghei SC Heavy"/>
                <a:sym typeface="Lantinghei SC Heavy"/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72" sz="3600">
                <a:solidFill>
                  <a:srgbClr val="1A73BA"/>
                </a:solidFill>
              </a:rPr>
              <a:t>标记清除</a:t>
            </a:r>
          </a:p>
        </p:txBody>
      </p:sp>
      <p:sp>
        <p:nvSpPr>
          <p:cNvPr id="300" name="Shape 300"/>
          <p:cNvSpPr/>
          <p:nvPr/>
        </p:nvSpPr>
        <p:spPr>
          <a:xfrm>
            <a:off x="381000" y="1828031"/>
            <a:ext cx="11837169" cy="6097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内存碎片的解决方案</a:t>
            </a:r>
            <a:endParaRPr spc="52" sz="2600">
              <a:solidFill>
                <a:srgbClr val="515151"/>
              </a:solidFill>
            </a:endParaRPr>
          </a:p>
          <a:p>
            <a:pPr lvl="3" marL="787400" indent="-469900" algn="l">
              <a:spcBef>
                <a:spcPts val="2400"/>
              </a:spcBef>
              <a:buClr>
                <a:srgbClr val="1A73BA"/>
              </a:buClr>
              <a:buSzPct val="100000"/>
              <a:buChar char="•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清除后对内存进行复制整理，将内存移动合并</a:t>
            </a:r>
            <a:endParaRPr spc="52" sz="2600">
              <a:solidFill>
                <a:srgbClr val="515151"/>
              </a:solidFill>
            </a:endParaRPr>
          </a:p>
          <a:p>
            <a:pPr lvl="3" marL="787400" indent="-469900" algn="l">
              <a:spcBef>
                <a:spcPts val="2400"/>
              </a:spcBef>
              <a:buClr>
                <a:srgbClr val="1A73BA"/>
              </a:buClr>
              <a:buSzPct val="100000"/>
              <a:buChar char="•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建立链表管理碎片内存，内存不足时才合并整理</a:t>
            </a: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/>
        </p:nvSpPr>
        <p:spPr>
          <a:xfrm>
            <a:off x="381000" y="311150"/>
            <a:ext cx="12242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lnSpc>
                <a:spcPct val="70000"/>
              </a:lnSpc>
              <a:defRPr b="0" baseline="0" cap="all" i="0" spc="-72" sz="3600">
                <a:solidFill>
                  <a:srgbClr val="1A73BA"/>
                </a:solidFill>
                <a:latin typeface="Lantinghei SC Heavy"/>
                <a:ea typeface="Lantinghei SC Heavy"/>
                <a:cs typeface="Lantinghei SC Heavy"/>
                <a:sym typeface="Lantinghei SC Heavy"/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72" sz="3600">
                <a:solidFill>
                  <a:srgbClr val="1A73BA"/>
                </a:solidFill>
              </a:rPr>
              <a:t>复制算法</a:t>
            </a:r>
          </a:p>
        </p:txBody>
      </p:sp>
      <p:sp>
        <p:nvSpPr>
          <p:cNvPr id="305" name="Shape 305"/>
          <p:cNvSpPr/>
          <p:nvPr/>
        </p:nvSpPr>
        <p:spPr>
          <a:xfrm>
            <a:off x="381000" y="1791156"/>
            <a:ext cx="12242800" cy="763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将内存分为两份，分区GC</a:t>
            </a:r>
            <a:endParaRPr spc="52" sz="26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优点： 效率高</a:t>
            </a:r>
            <a:endParaRPr spc="52" sz="26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缺点： 对内存消耗太大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/>
        </p:nvSpPr>
        <p:spPr>
          <a:xfrm>
            <a:off x="381000" y="311150"/>
            <a:ext cx="12242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lnSpc>
                <a:spcPct val="70000"/>
              </a:lnSpc>
              <a:defRPr b="0" baseline="0" cap="all" i="0" spc="-72" sz="3600">
                <a:solidFill>
                  <a:srgbClr val="1A73BA"/>
                </a:solidFill>
                <a:latin typeface="Lantinghei SC Heavy"/>
                <a:ea typeface="Lantinghei SC Heavy"/>
                <a:cs typeface="Lantinghei SC Heavy"/>
                <a:sym typeface="Lantinghei SC Heavy"/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72" sz="3600">
                <a:solidFill>
                  <a:srgbClr val="1A73BA"/>
                </a:solidFill>
              </a:rPr>
              <a:t>V8引擎中的内存对象</a:t>
            </a:r>
          </a:p>
        </p:txBody>
      </p:sp>
      <p:pic>
        <p:nvPicPr>
          <p:cNvPr id="310" name="Screen Shot 2015-08-29 at 8.16.31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51713" y="3104374"/>
            <a:ext cx="5530384" cy="35448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/>
        </p:nvSpPr>
        <p:spPr>
          <a:xfrm>
            <a:off x="381000" y="311150"/>
            <a:ext cx="12242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lnSpc>
                <a:spcPct val="70000"/>
              </a:lnSpc>
              <a:defRPr b="0" baseline="0" cap="all" i="0" spc="-72" sz="3600">
                <a:solidFill>
                  <a:srgbClr val="1A73BA"/>
                </a:solidFill>
                <a:latin typeface="Lantinghei SC Heavy"/>
                <a:ea typeface="Lantinghei SC Heavy"/>
                <a:cs typeface="Lantinghei SC Heavy"/>
                <a:sym typeface="Lantinghei SC Heavy"/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72" sz="3600">
                <a:solidFill>
                  <a:srgbClr val="1A73BA"/>
                </a:solidFill>
              </a:rPr>
              <a:t>V8引擎中的内存对象</a:t>
            </a:r>
          </a:p>
        </p:txBody>
      </p:sp>
      <p:sp>
        <p:nvSpPr>
          <p:cNvPr id="313" name="Shape 313"/>
          <p:cNvSpPr/>
          <p:nvPr/>
        </p:nvSpPr>
        <p:spPr>
          <a:xfrm>
            <a:off x="381000" y="1651000"/>
            <a:ext cx="6113723" cy="585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内存图从 root 开始</a:t>
            </a:r>
            <a:endParaRPr spc="52" sz="26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9与10无法与 root 相连，将会被 GC 回收掉</a:t>
            </a:r>
            <a:endParaRPr spc="52" sz="26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节点离 root 的最近距离被称为distance</a:t>
            </a:r>
            <a:endParaRPr spc="52" sz="26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右图的2的 distance 为1，8的 distance 为4</a:t>
            </a:r>
          </a:p>
        </p:txBody>
      </p:sp>
      <p:pic>
        <p:nvPicPr>
          <p:cNvPr id="314" name="Screen Shot 2015-08-29 at 8.20.13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49225" y="2933700"/>
            <a:ext cx="5236426" cy="31263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381000" y="311150"/>
            <a:ext cx="12242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lnSpc>
                <a:spcPct val="70000"/>
              </a:lnSpc>
              <a:defRPr b="0" baseline="0" cap="all" i="0" spc="-72" sz="3600">
                <a:solidFill>
                  <a:srgbClr val="1A73BA"/>
                </a:solidFill>
                <a:latin typeface="Lantinghei SC Heavy"/>
                <a:ea typeface="Lantinghei SC Heavy"/>
                <a:cs typeface="Lantinghei SC Heavy"/>
                <a:sym typeface="Lantinghei SC Heavy"/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72" sz="3600">
                <a:solidFill>
                  <a:srgbClr val="1A73BA"/>
                </a:solidFill>
              </a:rPr>
              <a:t>V8引擎堆的构成</a:t>
            </a:r>
          </a:p>
        </p:txBody>
      </p:sp>
      <p:sp>
        <p:nvSpPr>
          <p:cNvPr id="317" name="Shape 317"/>
          <p:cNvSpPr/>
          <p:nvPr/>
        </p:nvSpPr>
        <p:spPr>
          <a:xfrm>
            <a:off x="387350" y="2215225"/>
            <a:ext cx="11874045" cy="4737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新生区：大多数对象被分配在这里，较小，垃圾回收频繁</a:t>
            </a:r>
            <a:endParaRPr spc="52" sz="26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老生区：在新生区存活一段时间后会被存入老生区</a:t>
            </a:r>
            <a:endParaRPr spc="52" sz="2600">
              <a:solidFill>
                <a:srgbClr val="515151"/>
              </a:solidFill>
            </a:endParaRP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/>
        </p:nvSpPr>
        <p:spPr>
          <a:xfrm>
            <a:off x="381000" y="311150"/>
            <a:ext cx="12242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lnSpc>
                <a:spcPct val="70000"/>
              </a:lnSpc>
              <a:defRPr b="0" baseline="0" cap="all" i="0" spc="-72" sz="3600">
                <a:solidFill>
                  <a:srgbClr val="1A73BA"/>
                </a:solidFill>
                <a:latin typeface="Lantinghei SC Heavy"/>
                <a:ea typeface="Lantinghei SC Heavy"/>
                <a:cs typeface="Lantinghei SC Heavy"/>
                <a:sym typeface="Lantinghei SC Heavy"/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72" sz="3600">
                <a:solidFill>
                  <a:srgbClr val="1A73BA"/>
                </a:solidFill>
              </a:rPr>
              <a:t>AGENDA</a:t>
            </a:r>
          </a:p>
        </p:txBody>
      </p:sp>
      <p:sp>
        <p:nvSpPr>
          <p:cNvPr id="251" name="Shape 251"/>
          <p:cNvSpPr/>
          <p:nvPr/>
        </p:nvSpPr>
        <p:spPr>
          <a:xfrm>
            <a:off x="442663" y="1680529"/>
            <a:ext cx="10196205" cy="639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algn="l">
              <a:lnSpc>
                <a:spcPct val="80000"/>
              </a:lnSpc>
              <a:spcBef>
                <a:spcPts val="2400"/>
              </a:spcBef>
              <a:defRPr b="0" baseline="0" i="0" spc="0" sz="1800">
                <a:solidFill>
                  <a:srgbClr val="000000"/>
                </a:solidFill>
              </a:defRPr>
            </a:pPr>
            <a:r>
              <a:rPr sz="4800">
                <a:solidFill>
                  <a:srgbClr val="515151"/>
                </a:solidFill>
              </a:rPr>
              <a:t>JS内存泄露</a:t>
            </a:r>
            <a:endParaRPr sz="48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什么是内存泄露</a:t>
            </a:r>
            <a:endParaRPr spc="52" sz="26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GC工作原理</a:t>
            </a:r>
            <a:endParaRPr spc="52" sz="26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JS中内存泄露的原因</a:t>
            </a:r>
            <a:endParaRPr spc="52" sz="26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分析定位工具</a:t>
            </a:r>
            <a:endParaRPr spc="52" sz="2600">
              <a:solidFill>
                <a:srgbClr val="515151"/>
              </a:solidFill>
            </a:endParaRPr>
          </a:p>
          <a:p>
            <a:pPr lvl="0" algn="l">
              <a:spcBef>
                <a:spcPts val="2400"/>
              </a:spcBef>
              <a:defRPr b="0" baseline="0" i="0" spc="0" sz="1800">
                <a:solidFill>
                  <a:srgbClr val="000000"/>
                </a:solidFill>
              </a:defRPr>
            </a:pPr>
            <a:endParaRPr spc="52" sz="2600">
              <a:solidFill>
                <a:srgbClr val="515151"/>
              </a:solidFill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440730" y="5273762"/>
            <a:ext cx="7772017" cy="2303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lnSpc>
                <a:spcPct val="80000"/>
              </a:lnSpc>
              <a:spcBef>
                <a:spcPts val="2400"/>
              </a:spcBef>
              <a:defRPr b="0" baseline="0" i="0" spc="0" sz="1800">
                <a:solidFill>
                  <a:srgbClr val="000000"/>
                </a:solidFill>
              </a:defRPr>
            </a:pPr>
            <a:r>
              <a:rPr sz="4800">
                <a:solidFill>
                  <a:srgbClr val="515151"/>
                </a:solidFill>
              </a:rPr>
              <a:t>网站优化原则</a:t>
            </a:r>
            <a:endParaRPr sz="4800">
              <a:solidFill>
                <a:srgbClr val="515151"/>
              </a:solidFill>
            </a:endParaRPr>
          </a:p>
          <a:p>
            <a:pPr lvl="0" algn="l">
              <a:spcBef>
                <a:spcPts val="2400"/>
              </a:spcBef>
              <a:defRPr b="0" baseline="0" i="0" spc="0" sz="1800">
                <a:solidFill>
                  <a:srgbClr val="000000"/>
                </a:solidFill>
              </a:defRPr>
            </a:pPr>
            <a:endParaRPr spc="52" sz="2600">
              <a:solidFill>
                <a:srgbClr val="515151"/>
              </a:solidFill>
            </a:endParaRP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/>
        </p:nvSpPr>
        <p:spPr>
          <a:xfrm>
            <a:off x="381000" y="311150"/>
            <a:ext cx="12242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lnSpc>
                <a:spcPct val="70000"/>
              </a:lnSpc>
              <a:defRPr b="0" baseline="0" cap="all" i="0" spc="-72" sz="3600">
                <a:solidFill>
                  <a:srgbClr val="1A73BA"/>
                </a:solidFill>
                <a:latin typeface="Lantinghei SC Heavy"/>
                <a:ea typeface="Lantinghei SC Heavy"/>
                <a:cs typeface="Lantinghei SC Heavy"/>
                <a:sym typeface="Lantinghei SC Heavy"/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72" sz="3600">
                <a:solidFill>
                  <a:srgbClr val="1A73BA"/>
                </a:solidFill>
              </a:rPr>
              <a:t>浏览器内存泄露</a:t>
            </a:r>
          </a:p>
        </p:txBody>
      </p:sp>
      <p:sp>
        <p:nvSpPr>
          <p:cNvPr id="320" name="Shape 320"/>
          <p:cNvSpPr/>
          <p:nvPr/>
        </p:nvSpPr>
        <p:spPr>
          <a:xfrm>
            <a:off x="583815" y="1997551"/>
            <a:ext cx="11837169" cy="5162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JS代码</a:t>
            </a:r>
            <a:endParaRPr spc="52" sz="26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插件</a:t>
            </a:r>
            <a:endParaRPr spc="52" sz="26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浏览器引擎</a:t>
            </a:r>
          </a:p>
        </p:txBody>
      </p: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/>
        </p:nvSpPr>
        <p:spPr>
          <a:xfrm>
            <a:off x="381000" y="311150"/>
            <a:ext cx="12242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lnSpc>
                <a:spcPct val="70000"/>
              </a:lnSpc>
              <a:defRPr b="0" baseline="0" cap="all" i="0" spc="-72" sz="3600">
                <a:solidFill>
                  <a:srgbClr val="1A73BA"/>
                </a:solidFill>
                <a:latin typeface="Lantinghei SC Heavy"/>
                <a:ea typeface="Lantinghei SC Heavy"/>
                <a:cs typeface="Lantinghei SC Heavy"/>
                <a:sym typeface="Lantinghei SC Heavy"/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72" sz="3600">
                <a:solidFill>
                  <a:srgbClr val="1A73BA"/>
                </a:solidFill>
              </a:rPr>
              <a:t>浏览器内存泄露</a:t>
            </a:r>
          </a:p>
        </p:txBody>
      </p:sp>
      <p:sp>
        <p:nvSpPr>
          <p:cNvPr id="323" name="Shape 323"/>
          <p:cNvSpPr/>
          <p:nvPr/>
        </p:nvSpPr>
        <p:spPr>
          <a:xfrm>
            <a:off x="387350" y="1979113"/>
            <a:ext cx="11837169" cy="5162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delete对象的属性</a:t>
            </a:r>
            <a:endParaRPr spc="52" sz="26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循环引用</a:t>
            </a:r>
            <a:endParaRPr spc="52" sz="26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闭包</a:t>
            </a:r>
            <a:endParaRPr spc="52" sz="26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DOM操作</a:t>
            </a:r>
            <a:endParaRPr spc="52" sz="26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自动类型转换</a:t>
            </a:r>
            <a:endParaRPr spc="52" sz="26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…</a:t>
            </a: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/>
        </p:nvSpPr>
        <p:spPr>
          <a:xfrm>
            <a:off x="381000" y="311150"/>
            <a:ext cx="12242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lnSpc>
                <a:spcPct val="70000"/>
              </a:lnSpc>
              <a:defRPr b="0" baseline="0" cap="all" i="0" spc="-72" sz="3600">
                <a:solidFill>
                  <a:srgbClr val="1A73BA"/>
                </a:solidFill>
                <a:latin typeface="Lantinghei SC Heavy"/>
                <a:ea typeface="Lantinghei SC Heavy"/>
                <a:cs typeface="Lantinghei SC Heavy"/>
                <a:sym typeface="Lantinghei SC Heavy"/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72" sz="3600">
                <a:solidFill>
                  <a:srgbClr val="1A73BA"/>
                </a:solidFill>
              </a:rPr>
              <a:t>V8引擎</a:t>
            </a:r>
          </a:p>
        </p:txBody>
      </p:sp>
      <p:sp>
        <p:nvSpPr>
          <p:cNvPr id="326" name="Shape 326"/>
          <p:cNvSpPr/>
          <p:nvPr/>
        </p:nvSpPr>
        <p:spPr>
          <a:xfrm>
            <a:off x="442663" y="1813173"/>
            <a:ext cx="9421817" cy="920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52" sz="2600">
                <a:solidFill>
                  <a:srgbClr val="515151"/>
                </a:solidFill>
              </a:defRPr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Delete一个Object的属性</a:t>
            </a:r>
          </a:p>
        </p:txBody>
      </p:sp>
      <p:sp>
        <p:nvSpPr>
          <p:cNvPr id="327" name="Shape 327"/>
          <p:cNvSpPr/>
          <p:nvPr/>
        </p:nvSpPr>
        <p:spPr>
          <a:xfrm>
            <a:off x="475082" y="3069042"/>
            <a:ext cx="5906444" cy="273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b="1" sz="2000"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sz="2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2000"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FastPurchase</a:t>
            </a:r>
            <a:r>
              <a:rPr sz="2000">
                <a:latin typeface="Courier New"/>
                <a:ea typeface="Courier New"/>
                <a:cs typeface="Courier New"/>
                <a:sym typeface="Courier New"/>
              </a:rPr>
              <a:t>(units, price) {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2000"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sz="2000"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sz="2000">
                <a:latin typeface="Courier New"/>
                <a:ea typeface="Courier New"/>
                <a:cs typeface="Courier New"/>
                <a:sym typeface="Courier New"/>
              </a:rPr>
              <a:t>.units = units;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2000"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sz="2000"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sz="2000">
                <a:latin typeface="Courier New"/>
                <a:ea typeface="Courier New"/>
                <a:cs typeface="Courier New"/>
                <a:sym typeface="Courier New"/>
              </a:rPr>
              <a:t>.price = price;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2000"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sz="2000"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sz="2000">
                <a:latin typeface="Courier New"/>
                <a:ea typeface="Courier New"/>
                <a:cs typeface="Courier New"/>
                <a:sym typeface="Courier New"/>
              </a:rPr>
              <a:t>.total = </a:t>
            </a:r>
            <a:r>
              <a:rPr sz="2000">
                <a:solidFill>
                  <a:srgbClr val="BF8F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sz="2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2000"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sz="2000"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sz="2000">
                <a:latin typeface="Courier New"/>
                <a:ea typeface="Courier New"/>
                <a:cs typeface="Courier New"/>
                <a:sym typeface="Courier New"/>
              </a:rPr>
              <a:t>.x = </a:t>
            </a:r>
            <a:r>
              <a:rPr sz="2000">
                <a:solidFill>
                  <a:srgbClr val="BF8F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sz="2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2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b="1" sz="2000"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sz="2000">
                <a:latin typeface="Courier New"/>
                <a:ea typeface="Courier New"/>
                <a:cs typeface="Courier New"/>
                <a:sym typeface="Courier New"/>
              </a:rPr>
              <a:t> fast = </a:t>
            </a:r>
            <a:r>
              <a:rPr b="1" sz="2000"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sz="2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2000"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FastPurchase</a:t>
            </a:r>
            <a:r>
              <a:rPr sz="20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2000">
                <a:solidFill>
                  <a:srgbClr val="BF8F00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sz="200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sz="2000">
                <a:solidFill>
                  <a:srgbClr val="BF8F00"/>
                </a:solidFill>
                <a:latin typeface="Courier New"/>
                <a:ea typeface="Courier New"/>
                <a:cs typeface="Courier New"/>
                <a:sym typeface="Courier New"/>
              </a:rPr>
              <a:t>25</a:t>
            </a:r>
            <a:r>
              <a:rPr sz="2000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8" name="Shape 328"/>
          <p:cNvSpPr/>
          <p:nvPr/>
        </p:nvSpPr>
        <p:spPr>
          <a:xfrm>
            <a:off x="6686559" y="2986492"/>
            <a:ext cx="5616836" cy="289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b="1" sz="1900"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900"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SlowPurchase</a:t>
            </a: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(units, price) {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sz="1900"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.units = units;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sz="1900"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.price = price;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sz="1900"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.total = </a:t>
            </a:r>
            <a:r>
              <a:rPr sz="1900">
                <a:solidFill>
                  <a:srgbClr val="BF8F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sz="1900"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.x = </a:t>
            </a:r>
            <a:r>
              <a:rPr sz="1900">
                <a:solidFill>
                  <a:srgbClr val="BF8F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b="1" sz="1900"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 slow = </a:t>
            </a:r>
            <a:r>
              <a:rPr b="1" sz="1900"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900"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SlowPurchase</a:t>
            </a: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900">
                <a:solidFill>
                  <a:srgbClr val="BF8F00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sz="1900">
                <a:solidFill>
                  <a:srgbClr val="BF8F00"/>
                </a:solidFill>
                <a:latin typeface="Courier New"/>
                <a:ea typeface="Courier New"/>
                <a:cs typeface="Courier New"/>
                <a:sym typeface="Courier New"/>
              </a:rPr>
              <a:t>25</a:t>
            </a: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b="1" sz="1900">
                <a:latin typeface="Courier New"/>
                <a:ea typeface="Courier New"/>
                <a:cs typeface="Courier New"/>
                <a:sym typeface="Courier New"/>
              </a:rPr>
              <a:t>delete</a:t>
            </a: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 slow.x;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29" name="Screen Shot 2015-08-30 at 7.58.01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1855" y="6567495"/>
            <a:ext cx="9553790" cy="8073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/>
        </p:nvSpPr>
        <p:spPr>
          <a:xfrm>
            <a:off x="381000" y="311150"/>
            <a:ext cx="12242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lnSpc>
                <a:spcPct val="70000"/>
              </a:lnSpc>
              <a:defRPr b="0" baseline="0" cap="all" i="0" spc="-72" sz="3600">
                <a:solidFill>
                  <a:srgbClr val="1A73BA"/>
                </a:solidFill>
                <a:latin typeface="Lantinghei SC Heavy"/>
                <a:ea typeface="Lantinghei SC Heavy"/>
                <a:cs typeface="Lantinghei SC Heavy"/>
                <a:sym typeface="Lantinghei SC Heavy"/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72" sz="3600">
                <a:solidFill>
                  <a:srgbClr val="1A73BA"/>
                </a:solidFill>
              </a:rPr>
              <a:t>低版本IE-循环引用</a:t>
            </a:r>
          </a:p>
        </p:txBody>
      </p:sp>
      <p:sp>
        <p:nvSpPr>
          <p:cNvPr id="334" name="Shape 334"/>
          <p:cNvSpPr/>
          <p:nvPr/>
        </p:nvSpPr>
        <p:spPr>
          <a:xfrm>
            <a:off x="487279" y="1905362"/>
            <a:ext cx="11837169" cy="939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52" sz="2600">
                <a:solidFill>
                  <a:srgbClr val="515151"/>
                </a:solidFill>
              </a:defRPr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循环引用中的任何对象是DOM对象或者ActiveX对象时</a:t>
            </a:r>
            <a:endParaRPr spc="52" sz="2600">
              <a:solidFill>
                <a:srgbClr val="515151"/>
              </a:solidFill>
            </a:endParaRPr>
          </a:p>
        </p:txBody>
      </p:sp>
      <p:sp>
        <p:nvSpPr>
          <p:cNvPr id="335" name="Shape 335"/>
          <p:cNvSpPr/>
          <p:nvPr/>
        </p:nvSpPr>
        <p:spPr>
          <a:xfrm>
            <a:off x="2336130" y="3544000"/>
            <a:ext cx="8139467" cy="353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endParaRPr sz="27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b="1" sz="2700"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sz="2700">
                <a:latin typeface="Courier New"/>
                <a:ea typeface="Courier New"/>
                <a:cs typeface="Courier New"/>
                <a:sym typeface="Courier New"/>
              </a:rPr>
              <a:t> a=document.</a:t>
            </a:r>
            <a:r>
              <a:rPr sz="2700"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sz="27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2700"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"div1"</a:t>
            </a:r>
            <a:r>
              <a:rPr sz="2700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27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b="1" sz="2700"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sz="2700">
                <a:latin typeface="Courier New"/>
                <a:ea typeface="Courier New"/>
                <a:cs typeface="Courier New"/>
                <a:sym typeface="Courier New"/>
              </a:rPr>
              <a:t> b=document.</a:t>
            </a:r>
            <a:r>
              <a:rPr sz="2700"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sz="27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2700"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"div2"</a:t>
            </a:r>
            <a:r>
              <a:rPr sz="2700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27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2700">
                <a:latin typeface="Courier New"/>
                <a:ea typeface="Courier New"/>
                <a:cs typeface="Courier New"/>
                <a:sym typeface="Courier New"/>
              </a:rPr>
              <a:t>a.r=b;</a:t>
            </a:r>
            <a:endParaRPr sz="27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2700">
                <a:latin typeface="Courier New"/>
                <a:ea typeface="Courier New"/>
                <a:cs typeface="Courier New"/>
                <a:sym typeface="Courier New"/>
              </a:rPr>
              <a:t>b.r=a;</a:t>
            </a:r>
            <a:endParaRPr sz="27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endParaRPr sz="27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b="1" sz="2700"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sz="2700">
                <a:latin typeface="Courier New"/>
                <a:ea typeface="Courier New"/>
                <a:cs typeface="Courier New"/>
                <a:sym typeface="Courier New"/>
              </a:rPr>
              <a:t> a=document.</a:t>
            </a:r>
            <a:r>
              <a:rPr sz="2700"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sz="27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2700"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"div1"</a:t>
            </a:r>
            <a:r>
              <a:rPr sz="2700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27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2700">
                <a:latin typeface="Courier New"/>
                <a:ea typeface="Courier New"/>
                <a:cs typeface="Courier New"/>
                <a:sym typeface="Courier New"/>
              </a:rPr>
              <a:t>a.r=a; </a:t>
            </a:r>
            <a:endParaRPr sz="27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/>
        </p:nvSpPr>
        <p:spPr>
          <a:xfrm>
            <a:off x="381000" y="311150"/>
            <a:ext cx="12242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lnSpc>
                <a:spcPct val="70000"/>
              </a:lnSpc>
              <a:defRPr b="0" baseline="0" cap="all" i="0" spc="-72" sz="3600">
                <a:solidFill>
                  <a:srgbClr val="1A73BA"/>
                </a:solidFill>
                <a:latin typeface="Lantinghei SC Heavy"/>
                <a:ea typeface="Lantinghei SC Heavy"/>
                <a:cs typeface="Lantinghei SC Heavy"/>
                <a:sym typeface="Lantinghei SC Heavy"/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72" sz="3600">
                <a:solidFill>
                  <a:srgbClr val="1A73BA"/>
                </a:solidFill>
              </a:rPr>
              <a:t>闭包</a:t>
            </a:r>
          </a:p>
        </p:txBody>
      </p:sp>
      <p:sp>
        <p:nvSpPr>
          <p:cNvPr id="340" name="Shape 340"/>
          <p:cNvSpPr/>
          <p:nvPr/>
        </p:nvSpPr>
        <p:spPr>
          <a:xfrm>
            <a:off x="1826853" y="1986721"/>
            <a:ext cx="9351095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b="1" sz="2600"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sz="26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2600"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setHandler</a:t>
            </a:r>
            <a:r>
              <a:rPr sz="2600"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26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2600"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sz="2600"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sz="2600">
                <a:latin typeface="Courier New"/>
                <a:ea typeface="Courier New"/>
                <a:cs typeface="Courier New"/>
                <a:sym typeface="Courier New"/>
              </a:rPr>
              <a:t> elem = document.</a:t>
            </a:r>
            <a:r>
              <a:rPr sz="2600"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sz="26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2600"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'id'</a:t>
            </a:r>
            <a:r>
              <a:rPr sz="2600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26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2600">
                <a:latin typeface="Courier New"/>
                <a:ea typeface="Courier New"/>
                <a:cs typeface="Courier New"/>
                <a:sym typeface="Courier New"/>
              </a:rPr>
              <a:t>		elem.onclick = </a:t>
            </a:r>
            <a:r>
              <a:rPr b="1" sz="2600"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sz="2600"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26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2600">
                <a:latin typeface="Courier New"/>
                <a:ea typeface="Courier New"/>
                <a:cs typeface="Courier New"/>
                <a:sym typeface="Courier New"/>
              </a:rPr>
              <a:t>				</a:t>
            </a:r>
            <a:r>
              <a:rPr i="1" sz="2600">
                <a:solidFill>
                  <a:srgbClr val="959395"/>
                </a:solidFill>
                <a:latin typeface="Courier New"/>
                <a:ea typeface="Courier New"/>
                <a:cs typeface="Courier New"/>
                <a:sym typeface="Courier New"/>
              </a:rPr>
              <a:t>// ...</a:t>
            </a:r>
            <a:endParaRPr sz="26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2600">
                <a:latin typeface="Courier New"/>
                <a:ea typeface="Courier New"/>
                <a:cs typeface="Courier New"/>
                <a:sym typeface="Courier New"/>
              </a:rPr>
              <a:t>		}</a:t>
            </a:r>
            <a:endParaRPr sz="26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2600"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pic>
        <p:nvPicPr>
          <p:cNvPr id="341" name="Screen Shot 2015-08-30 at 6.10.44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69197" y="4729393"/>
            <a:ext cx="8571401" cy="33924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/>
        </p:nvSpPr>
        <p:spPr>
          <a:xfrm>
            <a:off x="381000" y="311150"/>
            <a:ext cx="12242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lnSpc>
                <a:spcPct val="70000"/>
              </a:lnSpc>
              <a:defRPr b="0" baseline="0" cap="all" i="0" spc="-72" sz="3600">
                <a:solidFill>
                  <a:srgbClr val="1A73BA"/>
                </a:solidFill>
                <a:latin typeface="Lantinghei SC Heavy"/>
                <a:ea typeface="Lantinghei SC Heavy"/>
                <a:cs typeface="Lantinghei SC Heavy"/>
                <a:sym typeface="Lantinghei SC Heavy"/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72" sz="3600">
                <a:solidFill>
                  <a:srgbClr val="1A73BA"/>
                </a:solidFill>
              </a:rPr>
              <a:t>闭包</a:t>
            </a:r>
          </a:p>
        </p:txBody>
      </p:sp>
      <p:pic>
        <p:nvPicPr>
          <p:cNvPr id="346" name="Screen Shot 2015-08-30 at 6.29.04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5313" y="2709016"/>
            <a:ext cx="8494174" cy="43355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/>
        </p:nvSpPr>
        <p:spPr>
          <a:xfrm>
            <a:off x="381000" y="311150"/>
            <a:ext cx="12242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lnSpc>
                <a:spcPct val="70000"/>
              </a:lnSpc>
              <a:defRPr b="0" baseline="0" cap="all" i="0" spc="-72" sz="3600">
                <a:solidFill>
                  <a:srgbClr val="1A73BA"/>
                </a:solidFill>
                <a:latin typeface="Lantinghei SC Heavy"/>
                <a:ea typeface="Lantinghei SC Heavy"/>
                <a:cs typeface="Lantinghei SC Heavy"/>
                <a:sym typeface="Lantinghei SC Heavy"/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72" sz="3600">
                <a:solidFill>
                  <a:srgbClr val="1A73BA"/>
                </a:solidFill>
              </a:rPr>
              <a:t>XMLHttprEQUEST</a:t>
            </a:r>
          </a:p>
        </p:txBody>
      </p:sp>
      <p:sp>
        <p:nvSpPr>
          <p:cNvPr id="351" name="Shape 351"/>
          <p:cNvSpPr/>
          <p:nvPr/>
        </p:nvSpPr>
        <p:spPr>
          <a:xfrm>
            <a:off x="2039834" y="3397250"/>
            <a:ext cx="9671337" cy="295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b="1" sz="2200"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sz="2200">
                <a:latin typeface="Courier New"/>
                <a:ea typeface="Courier New"/>
                <a:cs typeface="Courier New"/>
                <a:sym typeface="Courier New"/>
              </a:rPr>
              <a:t> xhr = </a:t>
            </a:r>
            <a:r>
              <a:rPr b="1" sz="2200"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sz="2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2200"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XMLHttpRequest</a:t>
            </a:r>
            <a:r>
              <a:rPr sz="2200"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i="1" sz="2200">
                <a:solidFill>
                  <a:srgbClr val="959395"/>
                </a:solidFill>
                <a:latin typeface="Courier New"/>
                <a:ea typeface="Courier New"/>
                <a:cs typeface="Courier New"/>
                <a:sym typeface="Courier New"/>
              </a:rPr>
              <a:t>// or ActiveX in older IE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2200">
                <a:latin typeface="Courier New"/>
                <a:ea typeface="Courier New"/>
                <a:cs typeface="Courier New"/>
                <a:sym typeface="Courier New"/>
              </a:rPr>
              <a:t>xhr.</a:t>
            </a:r>
            <a:r>
              <a:rPr sz="2200"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open</a:t>
            </a:r>
            <a:r>
              <a:rPr sz="22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2200"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'GET'</a:t>
            </a:r>
            <a:r>
              <a:rPr sz="220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sz="2200"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'/server.url'</a:t>
            </a:r>
            <a:r>
              <a:rPr sz="220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sz="2200"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sz="22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2200">
                <a:latin typeface="Courier New"/>
                <a:ea typeface="Courier New"/>
                <a:cs typeface="Courier New"/>
                <a:sym typeface="Courier New"/>
              </a:rPr>
              <a:t>xhr.onreadystatechange = </a:t>
            </a:r>
            <a:r>
              <a:rPr b="1" sz="2200"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sz="2200"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2200"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sz="2200"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sz="2200">
                <a:latin typeface="Courier New"/>
                <a:ea typeface="Courier New"/>
                <a:cs typeface="Courier New"/>
                <a:sym typeface="Courier New"/>
              </a:rPr>
              <a:t>(xhr.readyState == </a:t>
            </a:r>
            <a:r>
              <a:rPr sz="2200">
                <a:solidFill>
                  <a:srgbClr val="BF8F00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sz="2200">
                <a:latin typeface="Courier New"/>
                <a:ea typeface="Courier New"/>
                <a:cs typeface="Courier New"/>
                <a:sym typeface="Courier New"/>
              </a:rPr>
              <a:t> &amp;&amp; xhr.status == </a:t>
            </a:r>
            <a:r>
              <a:rPr sz="2200">
                <a:solidFill>
                  <a:srgbClr val="BF8F00"/>
                </a:solidFill>
                <a:latin typeface="Courier New"/>
                <a:ea typeface="Courier New"/>
                <a:cs typeface="Courier New"/>
                <a:sym typeface="Courier New"/>
              </a:rPr>
              <a:t>200</a:t>
            </a:r>
            <a:r>
              <a:rPr sz="2200"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2200">
                <a:latin typeface="Courier New"/>
                <a:ea typeface="Courier New"/>
                <a:cs typeface="Courier New"/>
                <a:sym typeface="Courier New"/>
              </a:rPr>
              <a:t>				</a:t>
            </a:r>
            <a:r>
              <a:rPr i="1" sz="2200">
                <a:solidFill>
                  <a:srgbClr val="959395"/>
                </a:solidFill>
                <a:latin typeface="Courier New"/>
                <a:ea typeface="Courier New"/>
                <a:cs typeface="Courier New"/>
                <a:sym typeface="Courier New"/>
              </a:rPr>
              <a:t>// ...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2200">
                <a:latin typeface="Courier New"/>
                <a:ea typeface="Courier New"/>
                <a:cs typeface="Courier New"/>
                <a:sym typeface="Courier New"/>
              </a:rPr>
              <a:t>		}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22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2200">
                <a:latin typeface="Courier New"/>
                <a:ea typeface="Courier New"/>
                <a:cs typeface="Courier New"/>
                <a:sym typeface="Courier New"/>
              </a:rPr>
              <a:t>xhr.</a:t>
            </a:r>
            <a:r>
              <a:rPr sz="2200"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send</a:t>
            </a:r>
            <a:r>
              <a:rPr sz="22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sz="2200"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sz="22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2" name="Shape 352"/>
          <p:cNvSpPr/>
          <p:nvPr/>
        </p:nvSpPr>
        <p:spPr>
          <a:xfrm>
            <a:off x="636275" y="1914525"/>
            <a:ext cx="1082509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52" sz="2600">
                <a:solidFill>
                  <a:srgbClr val="515151"/>
                </a:solidFill>
              </a:defRPr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&lt; IE9</a:t>
            </a:r>
          </a:p>
        </p:txBody>
      </p:sp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/>
        </p:nvSpPr>
        <p:spPr>
          <a:xfrm>
            <a:off x="381000" y="311150"/>
            <a:ext cx="12242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lnSpc>
                <a:spcPct val="70000"/>
              </a:lnSpc>
              <a:defRPr b="0" baseline="0" cap="all" i="0" spc="-72" sz="3600">
                <a:solidFill>
                  <a:srgbClr val="1A73BA"/>
                </a:solidFill>
                <a:latin typeface="Lantinghei SC Heavy"/>
                <a:ea typeface="Lantinghei SC Heavy"/>
                <a:cs typeface="Lantinghei SC Heavy"/>
                <a:sym typeface="Lantinghei SC Heavy"/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72" sz="3600">
                <a:solidFill>
                  <a:srgbClr val="1A73BA"/>
                </a:solidFill>
              </a:rPr>
              <a:t>XMLHttprEQUEST</a:t>
            </a:r>
          </a:p>
        </p:txBody>
      </p:sp>
      <p:pic>
        <p:nvPicPr>
          <p:cNvPr id="355" name="Screen Shot 2015-09-05 at 10.20.11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0008" y="3472576"/>
            <a:ext cx="8637624" cy="4146715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Shape 356"/>
          <p:cNvSpPr/>
          <p:nvPr/>
        </p:nvSpPr>
        <p:spPr>
          <a:xfrm>
            <a:off x="636275" y="1732407"/>
            <a:ext cx="10825091" cy="859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52" sz="2600">
                <a:solidFill>
                  <a:srgbClr val="515151"/>
                </a:solidFill>
              </a:defRPr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xhr会被浏览器引用，当请求结束后浏览器释放该引用，但是由于callback里面还有引用，所以无法释放</a:t>
            </a:r>
          </a:p>
        </p:txBody>
      </p:sp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/>
        </p:nvSpPr>
        <p:spPr>
          <a:xfrm>
            <a:off x="381000" y="311150"/>
            <a:ext cx="12242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lnSpc>
                <a:spcPct val="70000"/>
              </a:lnSpc>
              <a:defRPr b="0" baseline="0" cap="all" i="0" spc="-72" sz="3600">
                <a:solidFill>
                  <a:srgbClr val="1A73BA"/>
                </a:solidFill>
                <a:latin typeface="Lantinghei SC Heavy"/>
                <a:ea typeface="Lantinghei SC Heavy"/>
                <a:cs typeface="Lantinghei SC Heavy"/>
                <a:sym typeface="Lantinghei SC Heavy"/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72" sz="3600">
                <a:solidFill>
                  <a:srgbClr val="1A73BA"/>
                </a:solidFill>
              </a:rPr>
              <a:t>XMLHttprEQUEST</a:t>
            </a:r>
          </a:p>
        </p:txBody>
      </p:sp>
      <p:sp>
        <p:nvSpPr>
          <p:cNvPr id="359" name="Shape 359"/>
          <p:cNvSpPr/>
          <p:nvPr/>
        </p:nvSpPr>
        <p:spPr>
          <a:xfrm>
            <a:off x="2039834" y="3397250"/>
            <a:ext cx="9671337" cy="295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b="1" sz="2200"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sz="2200">
                <a:latin typeface="Courier New"/>
                <a:ea typeface="Courier New"/>
                <a:cs typeface="Courier New"/>
                <a:sym typeface="Courier New"/>
              </a:rPr>
              <a:t> xhr = </a:t>
            </a:r>
            <a:r>
              <a:rPr b="1" sz="2200"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sz="2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2200"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XMLHttpRequest</a:t>
            </a:r>
            <a:r>
              <a:rPr sz="2200"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i="1" sz="2200">
                <a:solidFill>
                  <a:srgbClr val="959395"/>
                </a:solidFill>
                <a:latin typeface="Courier New"/>
                <a:ea typeface="Courier New"/>
                <a:cs typeface="Courier New"/>
                <a:sym typeface="Courier New"/>
              </a:rPr>
              <a:t>// or ActiveX in older IE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2200">
                <a:latin typeface="Courier New"/>
                <a:ea typeface="Courier New"/>
                <a:cs typeface="Courier New"/>
                <a:sym typeface="Courier New"/>
              </a:rPr>
              <a:t>xhr.</a:t>
            </a:r>
            <a:r>
              <a:rPr sz="2200"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open</a:t>
            </a:r>
            <a:r>
              <a:rPr sz="22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2200"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'GET'</a:t>
            </a:r>
            <a:r>
              <a:rPr sz="220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sz="2200"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'/server.url'</a:t>
            </a:r>
            <a:r>
              <a:rPr sz="220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sz="2200"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sz="22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2200">
                <a:latin typeface="Courier New"/>
                <a:ea typeface="Courier New"/>
                <a:cs typeface="Courier New"/>
                <a:sym typeface="Courier New"/>
              </a:rPr>
              <a:t>xhr.onreadystatechange = </a:t>
            </a:r>
            <a:r>
              <a:rPr b="1" sz="2200"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sz="2200"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2200"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sz="2200"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sz="2200">
                <a:latin typeface="Courier New"/>
                <a:ea typeface="Courier New"/>
                <a:cs typeface="Courier New"/>
                <a:sym typeface="Courier New"/>
              </a:rPr>
              <a:t>(this.readyState == </a:t>
            </a:r>
            <a:r>
              <a:rPr sz="2200">
                <a:solidFill>
                  <a:srgbClr val="BF8F00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sz="2200">
                <a:latin typeface="Courier New"/>
                <a:ea typeface="Courier New"/>
                <a:cs typeface="Courier New"/>
                <a:sym typeface="Courier New"/>
              </a:rPr>
              <a:t> &amp;&amp; this.status == </a:t>
            </a:r>
            <a:r>
              <a:rPr sz="2200">
                <a:solidFill>
                  <a:srgbClr val="BF8F00"/>
                </a:solidFill>
                <a:latin typeface="Courier New"/>
                <a:ea typeface="Courier New"/>
                <a:cs typeface="Courier New"/>
                <a:sym typeface="Courier New"/>
              </a:rPr>
              <a:t>200</a:t>
            </a:r>
            <a:r>
              <a:rPr sz="2200"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2200">
                <a:latin typeface="Courier New"/>
                <a:ea typeface="Courier New"/>
                <a:cs typeface="Courier New"/>
                <a:sym typeface="Courier New"/>
              </a:rPr>
              <a:t>				</a:t>
            </a:r>
            <a:r>
              <a:rPr i="1" sz="2200">
                <a:solidFill>
                  <a:srgbClr val="959395"/>
                </a:solidFill>
                <a:latin typeface="Courier New"/>
                <a:ea typeface="Courier New"/>
                <a:cs typeface="Courier New"/>
                <a:sym typeface="Courier New"/>
              </a:rPr>
              <a:t>// ...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2200">
                <a:latin typeface="Courier New"/>
                <a:ea typeface="Courier New"/>
                <a:cs typeface="Courier New"/>
                <a:sym typeface="Courier New"/>
              </a:rPr>
              <a:t>		}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22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2200">
                <a:latin typeface="Courier New"/>
                <a:ea typeface="Courier New"/>
                <a:cs typeface="Courier New"/>
                <a:sym typeface="Courier New"/>
              </a:rPr>
              <a:t>xhr.</a:t>
            </a:r>
            <a:r>
              <a:rPr sz="2200"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send</a:t>
            </a:r>
            <a:r>
              <a:rPr sz="22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sz="2200"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sz="22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0" name="Shape 360"/>
          <p:cNvSpPr/>
          <p:nvPr/>
        </p:nvSpPr>
        <p:spPr>
          <a:xfrm>
            <a:off x="636275" y="1914525"/>
            <a:ext cx="1082509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52" sz="2600">
                <a:solidFill>
                  <a:srgbClr val="515151"/>
                </a:solidFill>
              </a:defRPr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&lt; IE9</a:t>
            </a:r>
          </a:p>
        </p:txBody>
      </p:sp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/>
        </p:nvSpPr>
        <p:spPr>
          <a:xfrm>
            <a:off x="381000" y="311150"/>
            <a:ext cx="12242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lnSpc>
                <a:spcPct val="70000"/>
              </a:lnSpc>
              <a:defRPr b="0" baseline="0" cap="all" i="0" spc="-72" sz="3600">
                <a:solidFill>
                  <a:srgbClr val="1A73BA"/>
                </a:solidFill>
                <a:latin typeface="Lantinghei SC Heavy"/>
                <a:ea typeface="Lantinghei SC Heavy"/>
                <a:cs typeface="Lantinghei SC Heavy"/>
                <a:sym typeface="Lantinghei SC Heavy"/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72" sz="3600">
                <a:solidFill>
                  <a:srgbClr val="1A73BA"/>
                </a:solidFill>
              </a:rPr>
              <a:t>DOM引用</a:t>
            </a:r>
          </a:p>
        </p:txBody>
      </p:sp>
      <p:pic>
        <p:nvPicPr>
          <p:cNvPr id="363" name="Screen Shot 2015-08-30 at 11.38.05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7345" y="3208994"/>
            <a:ext cx="6263551" cy="4749081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Shape 364"/>
          <p:cNvSpPr/>
          <p:nvPr/>
        </p:nvSpPr>
        <p:spPr>
          <a:xfrm>
            <a:off x="5563917" y="1352228"/>
            <a:ext cx="7247782" cy="455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b="1" sz="2400"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sz="2400">
                <a:latin typeface="Courier New"/>
                <a:ea typeface="Courier New"/>
                <a:cs typeface="Courier New"/>
                <a:sym typeface="Courier New"/>
              </a:rPr>
              <a:t> select = document.querySelector;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b="1" sz="2400"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sz="2400">
                <a:latin typeface="Courier New"/>
                <a:ea typeface="Courier New"/>
                <a:cs typeface="Courier New"/>
                <a:sym typeface="Courier New"/>
              </a:rPr>
              <a:t> treeRef = </a:t>
            </a:r>
            <a:r>
              <a:rPr sz="2400"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sz="24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2400"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"#tree"</a:t>
            </a:r>
            <a:r>
              <a:rPr sz="2400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b="1" sz="2400"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sz="2400">
                <a:latin typeface="Courier New"/>
                <a:ea typeface="Courier New"/>
                <a:cs typeface="Courier New"/>
                <a:sym typeface="Courier New"/>
              </a:rPr>
              <a:t> leafRef = </a:t>
            </a:r>
            <a:r>
              <a:rPr sz="2400"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sz="24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2400"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"#leaf"</a:t>
            </a:r>
            <a:r>
              <a:rPr sz="2400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b="1" sz="2400"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sz="2400">
                <a:latin typeface="Courier New"/>
                <a:ea typeface="Courier New"/>
                <a:cs typeface="Courier New"/>
                <a:sym typeface="Courier New"/>
              </a:rPr>
              <a:t> body = </a:t>
            </a:r>
            <a:r>
              <a:rPr sz="2400"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sz="24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2400"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"body"</a:t>
            </a:r>
            <a:r>
              <a:rPr sz="2400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2400">
                <a:latin typeface="Courier New"/>
                <a:ea typeface="Courier New"/>
                <a:cs typeface="Courier New"/>
                <a:sym typeface="Courier New"/>
              </a:rPr>
              <a:t>body.</a:t>
            </a:r>
            <a:r>
              <a:rPr sz="2400"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removeChild</a:t>
            </a:r>
            <a:r>
              <a:rPr sz="2400">
                <a:latin typeface="Courier New"/>
                <a:ea typeface="Courier New"/>
                <a:cs typeface="Courier New"/>
                <a:sym typeface="Courier New"/>
              </a:rPr>
              <a:t>(treeRef);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i="1" sz="2400">
                <a:solidFill>
                  <a:srgbClr val="959395"/>
                </a:solidFill>
                <a:latin typeface="Courier New"/>
                <a:ea typeface="Courier New"/>
                <a:cs typeface="Courier New"/>
                <a:sym typeface="Courier New"/>
              </a:rPr>
              <a:t>//#tree can't be GC yet due to treeRef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2400">
                <a:latin typeface="Courier New"/>
                <a:ea typeface="Courier New"/>
                <a:cs typeface="Courier New"/>
                <a:sym typeface="Courier New"/>
              </a:rPr>
              <a:t>treeRef = </a:t>
            </a:r>
            <a:r>
              <a:rPr b="1" sz="2400"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sz="24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i="1" sz="2400">
                <a:solidFill>
                  <a:srgbClr val="959395"/>
                </a:solidFill>
                <a:latin typeface="Courier New"/>
                <a:ea typeface="Courier New"/>
                <a:cs typeface="Courier New"/>
                <a:sym typeface="Courier New"/>
              </a:rPr>
              <a:t>//#tree can't be GC yet, due to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i="1" sz="2400">
                <a:solidFill>
                  <a:srgbClr val="959395"/>
                </a:solidFill>
                <a:latin typeface="Courier New"/>
                <a:ea typeface="Courier New"/>
                <a:cs typeface="Courier New"/>
                <a:sym typeface="Courier New"/>
              </a:rPr>
              <a:t>//indirect reference from leafRef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2400">
                <a:latin typeface="Courier New"/>
                <a:ea typeface="Courier New"/>
                <a:cs typeface="Courier New"/>
                <a:sym typeface="Courier New"/>
              </a:rPr>
              <a:t>leafRef = </a:t>
            </a:r>
            <a:r>
              <a:rPr b="1" sz="2400"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sz="24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i="1" sz="2400">
                <a:solidFill>
                  <a:srgbClr val="959395"/>
                </a:solidFill>
                <a:latin typeface="Courier New"/>
                <a:ea typeface="Courier New"/>
                <a:cs typeface="Courier New"/>
                <a:sym typeface="Courier New"/>
              </a:rPr>
              <a:t>//NOW can be #tree GC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/>
        </p:nvSpPr>
        <p:spPr>
          <a:xfrm>
            <a:off x="539750" y="1911350"/>
            <a:ext cx="11925300" cy="5651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>
            <a:lvl1pPr algn="l">
              <a:lnSpc>
                <a:spcPct val="80000"/>
              </a:lnSpc>
              <a:defRPr baseline="0" cap="all" i="0" spc="0" sz="9600"/>
            </a:lvl1pPr>
          </a:lstStyle>
          <a:p>
            <a:pPr lvl="0">
              <a:defRPr b="0" cap="none" spc="0" sz="1800">
                <a:solidFill>
                  <a:srgbClr val="000000"/>
                </a:solidFill>
              </a:defRPr>
            </a:pPr>
            <a:r>
              <a:rPr b="1" cap="all" spc="0" sz="9600">
                <a:solidFill>
                  <a:srgbClr val="FFFFFF"/>
                </a:solidFill>
              </a:rPr>
              <a:t>JS内存泄露</a:t>
            </a:r>
          </a:p>
        </p:txBody>
      </p:sp>
    </p:spTree>
  </p:cSld>
  <p:clrMapOvr>
    <a:masterClrMapping/>
  </p:clrMapOvr>
  <p:transition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/>
        </p:nvSpPr>
        <p:spPr>
          <a:xfrm>
            <a:off x="381000" y="311150"/>
            <a:ext cx="12242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lnSpc>
                <a:spcPct val="70000"/>
              </a:lnSpc>
              <a:defRPr b="0" baseline="0" cap="all" i="0" spc="-72" sz="3600">
                <a:solidFill>
                  <a:srgbClr val="1A73BA"/>
                </a:solidFill>
                <a:latin typeface="Lantinghei SC Heavy"/>
                <a:ea typeface="Lantinghei SC Heavy"/>
                <a:cs typeface="Lantinghei SC Heavy"/>
                <a:sym typeface="Lantinghei SC Heavy"/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72" sz="3600">
                <a:solidFill>
                  <a:srgbClr val="1A73BA"/>
                </a:solidFill>
              </a:rPr>
              <a:t>事件绑定</a:t>
            </a:r>
          </a:p>
        </p:txBody>
      </p:sp>
      <p:sp>
        <p:nvSpPr>
          <p:cNvPr id="367" name="Shape 367"/>
          <p:cNvSpPr/>
          <p:nvPr/>
        </p:nvSpPr>
        <p:spPr>
          <a:xfrm>
            <a:off x="387350" y="1979113"/>
            <a:ext cx="11413100" cy="1105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52" sz="2600">
                <a:solidFill>
                  <a:srgbClr val="515151"/>
                </a:solidFill>
              </a:defRPr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当页面中元素被移除或替换时，若元素绑定的事件仍没被移除， 造成内存泄露</a:t>
            </a:r>
          </a:p>
        </p:txBody>
      </p:sp>
      <p:sp>
        <p:nvSpPr>
          <p:cNvPr id="368" name="Shape 368"/>
          <p:cNvSpPr/>
          <p:nvPr/>
        </p:nvSpPr>
        <p:spPr>
          <a:xfrm>
            <a:off x="1473089" y="3635374"/>
            <a:ext cx="10784038" cy="302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b="1" sz="2000"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sz="2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2000">
                <a:solidFill>
                  <a:srgbClr val="006DBC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sz="2000"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2000"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"myDiv"</a:t>
            </a:r>
            <a:r>
              <a:rPr b="1" sz="2000"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20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sz="2000">
                <a:latin typeface="Courier New"/>
                <a:ea typeface="Courier New"/>
                <a:cs typeface="Courier New"/>
                <a:sym typeface="Courier New"/>
              </a:rPr>
              <a:t>&lt;input</a:t>
            </a:r>
            <a:r>
              <a:rPr sz="2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2000">
                <a:solidFill>
                  <a:srgbClr val="006DBC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sz="2000"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2000"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"button"</a:t>
            </a:r>
            <a:r>
              <a:rPr sz="2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2000">
                <a:solidFill>
                  <a:srgbClr val="006DBC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sz="2000"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2000"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"Click me"</a:t>
            </a:r>
            <a:r>
              <a:rPr sz="2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2000">
                <a:solidFill>
                  <a:srgbClr val="006DBC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sz="2000"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2000"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"myBtn"</a:t>
            </a:r>
            <a:r>
              <a:rPr b="1" sz="2000"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b="1" sz="2000"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b="1" sz="2000">
                <a:latin typeface="Courier New"/>
                <a:ea typeface="Courier New"/>
                <a:cs typeface="Courier New"/>
                <a:sym typeface="Courier New"/>
              </a:rPr>
              <a:t>&lt;script type="text/javascript"&gt;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20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sz="2000"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sz="2000">
                <a:latin typeface="Courier New"/>
                <a:ea typeface="Courier New"/>
                <a:cs typeface="Courier New"/>
                <a:sym typeface="Courier New"/>
              </a:rPr>
              <a:t> btn = document.getElementById(</a:t>
            </a:r>
            <a:r>
              <a:rPr sz="2000"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"myBtn"</a:t>
            </a:r>
            <a:r>
              <a:rPr sz="2000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2000">
                <a:latin typeface="Courier New"/>
                <a:ea typeface="Courier New"/>
                <a:cs typeface="Courier New"/>
                <a:sym typeface="Courier New"/>
              </a:rPr>
              <a:t>    btn.onclick = </a:t>
            </a:r>
            <a:r>
              <a:rPr b="1" sz="2000"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sz="2000"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2000">
                <a:latin typeface="Courier New"/>
                <a:ea typeface="Courier New"/>
                <a:cs typeface="Courier New"/>
                <a:sym typeface="Courier New"/>
              </a:rPr>
              <a:t>        document.getElementById(</a:t>
            </a:r>
            <a:r>
              <a:rPr sz="2000"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"myDiv"</a:t>
            </a:r>
            <a:r>
              <a:rPr sz="2000">
                <a:latin typeface="Courier New"/>
                <a:ea typeface="Courier New"/>
                <a:cs typeface="Courier New"/>
                <a:sym typeface="Courier New"/>
              </a:rPr>
              <a:t>).innerHTML = </a:t>
            </a:r>
            <a:r>
              <a:rPr sz="2000"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"Processing..."</a:t>
            </a:r>
            <a:r>
              <a:rPr sz="2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200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b="1" sz="2000">
                <a:latin typeface="Courier New"/>
                <a:ea typeface="Courier New"/>
                <a:cs typeface="Courier New"/>
                <a:sym typeface="Courier New"/>
              </a:rPr>
              <a:t>&lt;/script&gt;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/>
        </p:nvSpPr>
        <p:spPr>
          <a:xfrm>
            <a:off x="381000" y="311150"/>
            <a:ext cx="12242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lnSpc>
                <a:spcPct val="70000"/>
              </a:lnSpc>
              <a:defRPr b="0" baseline="0" cap="all" i="0" spc="-72" sz="3600">
                <a:solidFill>
                  <a:srgbClr val="1A73BA"/>
                </a:solidFill>
                <a:latin typeface="Lantinghei SC Heavy"/>
                <a:ea typeface="Lantinghei SC Heavy"/>
                <a:cs typeface="Lantinghei SC Heavy"/>
                <a:sym typeface="Lantinghei SC Heavy"/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72" sz="3600">
                <a:solidFill>
                  <a:srgbClr val="1A73BA"/>
                </a:solidFill>
              </a:rPr>
              <a:t>事件绑定</a:t>
            </a:r>
          </a:p>
        </p:txBody>
      </p:sp>
      <p:sp>
        <p:nvSpPr>
          <p:cNvPr id="373" name="Shape 373"/>
          <p:cNvSpPr/>
          <p:nvPr/>
        </p:nvSpPr>
        <p:spPr>
          <a:xfrm>
            <a:off x="1823408" y="3289300"/>
            <a:ext cx="10250550" cy="31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b="1" sz="1900"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900">
                <a:solidFill>
                  <a:srgbClr val="006DBC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900"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"myDiv"</a:t>
            </a:r>
            <a:r>
              <a:rPr b="1" sz="1900"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sz="1900">
                <a:latin typeface="Courier New"/>
                <a:ea typeface="Courier New"/>
                <a:cs typeface="Courier New"/>
                <a:sym typeface="Courier New"/>
              </a:rPr>
              <a:t>&lt;input</a:t>
            </a: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900">
                <a:solidFill>
                  <a:srgbClr val="006DBC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900"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"button"</a:t>
            </a: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900">
                <a:solidFill>
                  <a:srgbClr val="006DBC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900"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"Click me"</a:t>
            </a: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900">
                <a:solidFill>
                  <a:srgbClr val="006DBC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900"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"myBtn"</a:t>
            </a:r>
            <a:r>
              <a:rPr b="1" sz="1900"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b="1" sz="1900"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b="1" sz="1900">
                <a:latin typeface="Courier New"/>
                <a:ea typeface="Courier New"/>
                <a:cs typeface="Courier New"/>
                <a:sym typeface="Courier New"/>
              </a:rPr>
              <a:t>&lt;script type="text/javascript"&gt;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sz="1900"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 btn = document.getElementById(</a:t>
            </a:r>
            <a:r>
              <a:rPr sz="1900"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"myBtn"</a:t>
            </a: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    btn.onclick = </a:t>
            </a:r>
            <a:r>
              <a:rPr b="1" sz="1900"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        btn.onclick = </a:t>
            </a:r>
            <a:r>
              <a:rPr b="1" sz="1900"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        document.getElementById(</a:t>
            </a:r>
            <a:r>
              <a:rPr sz="1900"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"myDiv"</a:t>
            </a: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).innerHTML = </a:t>
            </a:r>
            <a:r>
              <a:rPr sz="1900"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"Processing..."</a:t>
            </a: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b="1" sz="1900">
                <a:latin typeface="Courier New"/>
                <a:ea typeface="Courier New"/>
                <a:cs typeface="Courier New"/>
                <a:sym typeface="Courier New"/>
              </a:rPr>
              <a:t>&lt;/script&gt;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4" name="Shape 374"/>
          <p:cNvSpPr/>
          <p:nvPr/>
        </p:nvSpPr>
        <p:spPr>
          <a:xfrm>
            <a:off x="636275" y="1944877"/>
            <a:ext cx="2655825" cy="434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52" sz="2600">
                <a:solidFill>
                  <a:srgbClr val="515151"/>
                </a:solidFill>
              </a:defRPr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手工移除事件</a:t>
            </a:r>
          </a:p>
        </p:txBody>
      </p:sp>
    </p:spTree>
  </p:cSld>
  <p:clrMapOvr>
    <a:masterClrMapping/>
  </p:clrMapOvr>
  <p:transition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/>
        </p:nvSpPr>
        <p:spPr>
          <a:xfrm>
            <a:off x="381000" y="311150"/>
            <a:ext cx="12242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lnSpc>
                <a:spcPct val="70000"/>
              </a:lnSpc>
              <a:defRPr b="0" baseline="0" cap="all" i="0" spc="-72" sz="3600">
                <a:solidFill>
                  <a:srgbClr val="1A73BA"/>
                </a:solidFill>
                <a:latin typeface="Lantinghei SC Heavy"/>
                <a:ea typeface="Lantinghei SC Heavy"/>
                <a:cs typeface="Lantinghei SC Heavy"/>
                <a:sym typeface="Lantinghei SC Heavy"/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72" sz="3600">
                <a:solidFill>
                  <a:srgbClr val="1A73BA"/>
                </a:solidFill>
              </a:rPr>
              <a:t>事件绑定</a:t>
            </a:r>
          </a:p>
        </p:txBody>
      </p:sp>
      <p:sp>
        <p:nvSpPr>
          <p:cNvPr id="379" name="Shape 379"/>
          <p:cNvSpPr/>
          <p:nvPr/>
        </p:nvSpPr>
        <p:spPr>
          <a:xfrm>
            <a:off x="643388" y="3276600"/>
            <a:ext cx="12521680" cy="391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b="1" sz="2200"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sz="2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2200">
                <a:solidFill>
                  <a:srgbClr val="006DBC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sz="2200"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2200"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"myDiv"</a:t>
            </a:r>
            <a:r>
              <a:rPr b="1" sz="2200"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22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sz="2200">
                <a:latin typeface="Courier New"/>
                <a:ea typeface="Courier New"/>
                <a:cs typeface="Courier New"/>
                <a:sym typeface="Courier New"/>
              </a:rPr>
              <a:t>&lt;input</a:t>
            </a:r>
            <a:r>
              <a:rPr sz="2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2200">
                <a:solidFill>
                  <a:srgbClr val="006DBC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sz="2200"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2200"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"button"</a:t>
            </a:r>
            <a:r>
              <a:rPr sz="2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2200">
                <a:solidFill>
                  <a:srgbClr val="006DBC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sz="2200"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2200"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"Click me"</a:t>
            </a:r>
            <a:r>
              <a:rPr sz="2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2200">
                <a:solidFill>
                  <a:srgbClr val="006DBC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sz="2200"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2200"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"myBtn"</a:t>
            </a:r>
            <a:r>
              <a:rPr b="1" sz="2200"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b="1" sz="2200"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b="1" sz="2200">
                <a:latin typeface="Courier New"/>
                <a:ea typeface="Courier New"/>
                <a:cs typeface="Courier New"/>
                <a:sym typeface="Courier New"/>
              </a:rPr>
              <a:t>&lt;script type="text/javascript"&gt;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2200">
                <a:latin typeface="Courier New"/>
                <a:ea typeface="Courier New"/>
                <a:cs typeface="Courier New"/>
                <a:sym typeface="Courier New"/>
              </a:rPr>
              <a:t>    document.onclick = </a:t>
            </a:r>
            <a:r>
              <a:rPr b="1" sz="2200"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sz="2200">
                <a:latin typeface="Courier New"/>
                <a:ea typeface="Courier New"/>
                <a:cs typeface="Courier New"/>
                <a:sym typeface="Courier New"/>
              </a:rPr>
              <a:t>(event){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2200">
                <a:latin typeface="Courier New"/>
                <a:ea typeface="Courier New"/>
                <a:cs typeface="Courier New"/>
                <a:sym typeface="Courier New"/>
              </a:rPr>
              <a:t>        event = event || window.event;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220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sz="2200"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sz="2200">
                <a:latin typeface="Courier New"/>
                <a:ea typeface="Courier New"/>
                <a:cs typeface="Courier New"/>
                <a:sym typeface="Courier New"/>
              </a:rPr>
              <a:t>(event.target.id == </a:t>
            </a:r>
            <a:r>
              <a:rPr sz="2200"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"myBtn"</a:t>
            </a:r>
            <a:r>
              <a:rPr sz="2200"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2200">
                <a:latin typeface="Courier New"/>
                <a:ea typeface="Courier New"/>
                <a:cs typeface="Courier New"/>
                <a:sym typeface="Courier New"/>
              </a:rPr>
              <a:t>            document.getElementById(</a:t>
            </a:r>
            <a:r>
              <a:rPr sz="2200"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"myDiv"</a:t>
            </a:r>
            <a:r>
              <a:rPr sz="2200">
                <a:latin typeface="Courier New"/>
                <a:ea typeface="Courier New"/>
                <a:cs typeface="Courier New"/>
                <a:sym typeface="Courier New"/>
              </a:rPr>
              <a:t>).innerHTML = </a:t>
            </a:r>
            <a:r>
              <a:rPr sz="2200"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"Processing..."</a:t>
            </a:r>
            <a:r>
              <a:rPr sz="22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2200"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220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b="1" sz="2200">
                <a:latin typeface="Courier New"/>
                <a:ea typeface="Courier New"/>
                <a:cs typeface="Courier New"/>
                <a:sym typeface="Courier New"/>
              </a:rPr>
              <a:t>&lt;/script&gt;</a:t>
            </a:r>
            <a:r>
              <a:rPr sz="2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0" name="Shape 380"/>
          <p:cNvSpPr/>
          <p:nvPr/>
        </p:nvSpPr>
        <p:spPr>
          <a:xfrm>
            <a:off x="636275" y="1944877"/>
            <a:ext cx="1982217" cy="434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52" sz="2600">
                <a:solidFill>
                  <a:srgbClr val="515151"/>
                </a:solidFill>
              </a:defRPr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事件委托</a:t>
            </a:r>
          </a:p>
        </p:txBody>
      </p:sp>
    </p:spTree>
  </p:cSld>
  <p:clrMapOvr>
    <a:masterClrMapping/>
  </p:clrMapOvr>
  <p:transition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/>
        </p:nvSpPr>
        <p:spPr>
          <a:xfrm>
            <a:off x="381000" y="311150"/>
            <a:ext cx="12242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lnSpc>
                <a:spcPct val="70000"/>
              </a:lnSpc>
              <a:defRPr b="0" baseline="0" cap="all" i="0" spc="-72" sz="3600">
                <a:solidFill>
                  <a:srgbClr val="1A73BA"/>
                </a:solidFill>
                <a:latin typeface="Lantinghei SC Heavy"/>
                <a:ea typeface="Lantinghei SC Heavy"/>
                <a:cs typeface="Lantinghei SC Heavy"/>
                <a:sym typeface="Lantinghei SC Heavy"/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72" sz="3600">
                <a:solidFill>
                  <a:srgbClr val="1A73BA"/>
                </a:solidFill>
              </a:rPr>
              <a:t>上下文绑定</a:t>
            </a:r>
          </a:p>
        </p:txBody>
      </p:sp>
      <p:sp>
        <p:nvSpPr>
          <p:cNvPr id="385" name="Shape 385"/>
          <p:cNvSpPr/>
          <p:nvPr/>
        </p:nvSpPr>
        <p:spPr>
          <a:xfrm>
            <a:off x="3222315" y="1645462"/>
            <a:ext cx="5952023" cy="7126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b="1" sz="1900"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 ClassA = </a:t>
            </a:r>
            <a:r>
              <a:rPr b="1" sz="1900"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(name){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sz="1900"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.name = name;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sz="1900"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.func = </a:t>
            </a:r>
            <a:r>
              <a:rPr b="1" sz="1900"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b="1" sz="1900"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 a = </a:t>
            </a:r>
            <a:r>
              <a:rPr b="1" sz="1900"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900"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ClassA</a:t>
            </a: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900"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"a"</a:t>
            </a: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b="1" sz="1900"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 b = </a:t>
            </a:r>
            <a:r>
              <a:rPr b="1" sz="1900"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900"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ClassA</a:t>
            </a: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900"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"b"</a:t>
            </a: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b.func = </a:t>
            </a:r>
            <a:r>
              <a:rPr sz="1900"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bind</a:t>
            </a: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sz="1900"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		console.</a:t>
            </a:r>
            <a:r>
              <a:rPr sz="1900"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900"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"I am "</a:t>
            </a: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b="1" sz="1900"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.name);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}, a);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b.</a:t>
            </a:r>
            <a:r>
              <a:rPr sz="1900"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func</a:t>
            </a: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();  </a:t>
            </a:r>
            <a:r>
              <a:rPr i="1" sz="1900">
                <a:solidFill>
                  <a:srgbClr val="959395"/>
                </a:solidFill>
                <a:latin typeface="Courier New"/>
                <a:ea typeface="Courier New"/>
                <a:cs typeface="Courier New"/>
                <a:sym typeface="Courier New"/>
              </a:rPr>
              <a:t>//输出 I am a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a = </a:t>
            </a:r>
            <a:r>
              <a:rPr b="1" sz="1900"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;        </a:t>
            </a:r>
            <a:r>
              <a:rPr i="1" sz="1900">
                <a:solidFill>
                  <a:srgbClr val="959395"/>
                </a:solidFill>
                <a:latin typeface="Courier New"/>
                <a:ea typeface="Courier New"/>
                <a:cs typeface="Courier New"/>
                <a:sym typeface="Courier New"/>
              </a:rPr>
              <a:t>//释放a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b="1" sz="1900">
                <a:latin typeface="Courier New"/>
                <a:ea typeface="Courier New"/>
                <a:cs typeface="Courier New"/>
                <a:sym typeface="Courier New"/>
              </a:rPr>
              <a:t>//b = null;        /</a:t>
            </a: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/释放b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b="1" sz="1900"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900"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bind</a:t>
            </a: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(func, self){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sz="1900">
                <a:latin typeface="Courier New"/>
                <a:ea typeface="Courier New"/>
                <a:cs typeface="Courier New"/>
                <a:sym typeface="Courier New"/>
              </a:rPr>
              <a:t>return function</a:t>
            </a: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				</a:t>
            </a:r>
            <a:r>
              <a:rPr b="1" sz="1900"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 func.</a:t>
            </a:r>
            <a:r>
              <a:rPr sz="1900"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apply</a:t>
            </a: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(self);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		};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1900"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381000" y="311150"/>
            <a:ext cx="12242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lnSpc>
                <a:spcPct val="70000"/>
              </a:lnSpc>
              <a:defRPr b="0" baseline="0" cap="all" i="0" spc="-72" sz="3600">
                <a:solidFill>
                  <a:srgbClr val="1A73BA"/>
                </a:solidFill>
                <a:latin typeface="Lantinghei SC Heavy"/>
                <a:ea typeface="Lantinghei SC Heavy"/>
                <a:cs typeface="Lantinghei SC Heavy"/>
                <a:sym typeface="Lantinghei SC Heavy"/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72" sz="3600">
                <a:solidFill>
                  <a:srgbClr val="1A73BA"/>
                </a:solidFill>
              </a:rPr>
              <a:t>低版本的IE中</a:t>
            </a:r>
          </a:p>
        </p:txBody>
      </p:sp>
      <p:sp>
        <p:nvSpPr>
          <p:cNvPr id="388" name="Shape 388"/>
          <p:cNvSpPr/>
          <p:nvPr/>
        </p:nvSpPr>
        <p:spPr>
          <a:xfrm>
            <a:off x="636275" y="1762759"/>
            <a:ext cx="11067497" cy="798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52" sz="2600">
                <a:solidFill>
                  <a:srgbClr val="515151"/>
                </a:solidFill>
              </a:defRPr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DOM插入顺序内存泄露， DOM append到一个不在DOM树上的节点时，内存泄露</a:t>
            </a:r>
          </a:p>
        </p:txBody>
      </p:sp>
      <p:pic>
        <p:nvPicPr>
          <p:cNvPr id="389" name="Screen Shot 2015-09-05 at 10.05.50 PM.png"/>
          <p:cNvPicPr/>
          <p:nvPr/>
        </p:nvPicPr>
        <p:blipFill>
          <a:blip r:embed="rId3">
            <a:extLst/>
          </a:blip>
          <a:srcRect l="0" t="16143" r="0" b="0"/>
          <a:stretch>
            <a:fillRect/>
          </a:stretch>
        </p:blipFill>
        <p:spPr>
          <a:xfrm>
            <a:off x="2432651" y="2865230"/>
            <a:ext cx="7474744" cy="56490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/>
        </p:nvSpPr>
        <p:spPr>
          <a:xfrm>
            <a:off x="381000" y="311150"/>
            <a:ext cx="12242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lnSpc>
                <a:spcPct val="70000"/>
              </a:lnSpc>
              <a:defRPr b="0" baseline="0" cap="all" i="0" spc="-72" sz="3600">
                <a:solidFill>
                  <a:srgbClr val="1A73BA"/>
                </a:solidFill>
                <a:latin typeface="Lantinghei SC Heavy"/>
                <a:ea typeface="Lantinghei SC Heavy"/>
                <a:cs typeface="Lantinghei SC Heavy"/>
                <a:sym typeface="Lantinghei SC Heavy"/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72" sz="3600">
                <a:solidFill>
                  <a:srgbClr val="1A73BA"/>
                </a:solidFill>
              </a:rPr>
              <a:t>Timer</a:t>
            </a:r>
          </a:p>
        </p:txBody>
      </p:sp>
      <p:sp>
        <p:nvSpPr>
          <p:cNvPr id="394" name="Shape 394"/>
          <p:cNvSpPr/>
          <p:nvPr/>
        </p:nvSpPr>
        <p:spPr>
          <a:xfrm>
            <a:off x="2126878" y="3480940"/>
            <a:ext cx="8344645" cy="448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b="1" sz="2000"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sz="2000">
                <a:latin typeface="Courier New"/>
                <a:ea typeface="Courier New"/>
                <a:cs typeface="Courier New"/>
                <a:sym typeface="Courier New"/>
              </a:rPr>
              <a:t> buggyObject = {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2000">
                <a:latin typeface="Courier New"/>
                <a:ea typeface="Courier New"/>
                <a:cs typeface="Courier New"/>
                <a:sym typeface="Courier New"/>
              </a:rPr>
              <a:t>		callAgain: </a:t>
            </a:r>
            <a:r>
              <a:rPr b="1" sz="2000"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sz="2000">
                <a:latin typeface="Courier New"/>
                <a:ea typeface="Courier New"/>
                <a:cs typeface="Courier New"/>
                <a:sym typeface="Courier New"/>
              </a:rPr>
              <a:t> () {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2000">
                <a:latin typeface="Courier New"/>
                <a:ea typeface="Courier New"/>
                <a:cs typeface="Courier New"/>
                <a:sym typeface="Courier New"/>
              </a:rPr>
              <a:t>				</a:t>
            </a:r>
            <a:r>
              <a:rPr b="1" sz="2000"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sz="2000">
                <a:latin typeface="Courier New"/>
                <a:ea typeface="Courier New"/>
                <a:cs typeface="Courier New"/>
                <a:sym typeface="Courier New"/>
              </a:rPr>
              <a:t> ref = </a:t>
            </a:r>
            <a:r>
              <a:rPr b="1" sz="2000"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sz="2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2000">
                <a:latin typeface="Courier New"/>
                <a:ea typeface="Courier New"/>
                <a:cs typeface="Courier New"/>
                <a:sym typeface="Courier New"/>
              </a:rPr>
              <a:t>				</a:t>
            </a:r>
            <a:r>
              <a:rPr b="1" sz="2000"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sz="2000">
                <a:latin typeface="Courier New"/>
                <a:ea typeface="Courier New"/>
                <a:cs typeface="Courier New"/>
                <a:sym typeface="Courier New"/>
              </a:rPr>
              <a:t> val = </a:t>
            </a:r>
            <a:r>
              <a:rPr sz="2000"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setTimeout</a:t>
            </a:r>
            <a:r>
              <a:rPr sz="20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sz="2000"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sz="2000">
                <a:latin typeface="Courier New"/>
                <a:ea typeface="Courier New"/>
                <a:cs typeface="Courier New"/>
                <a:sym typeface="Courier New"/>
              </a:rPr>
              <a:t> () {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2000">
                <a:latin typeface="Courier New"/>
                <a:ea typeface="Courier New"/>
                <a:cs typeface="Courier New"/>
                <a:sym typeface="Courier New"/>
              </a:rPr>
              <a:t>						console.</a:t>
            </a:r>
            <a:r>
              <a:rPr sz="2000"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sz="20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2000"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'Called again: '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2000">
                <a:latin typeface="Courier New"/>
                <a:ea typeface="Courier New"/>
                <a:cs typeface="Courier New"/>
                <a:sym typeface="Courier New"/>
              </a:rPr>
              <a:t>								+ </a:t>
            </a:r>
            <a:r>
              <a:rPr b="1" sz="2000"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sz="2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2000"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Date</a:t>
            </a:r>
            <a:r>
              <a:rPr sz="2000">
                <a:latin typeface="Courier New"/>
                <a:ea typeface="Courier New"/>
                <a:cs typeface="Courier New"/>
                <a:sym typeface="Courier New"/>
              </a:rPr>
              <a:t>().</a:t>
            </a:r>
            <a:r>
              <a:rPr sz="2000"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toTimeString</a:t>
            </a:r>
            <a:r>
              <a:rPr sz="2000">
                <a:latin typeface="Courier New"/>
                <a:ea typeface="Courier New"/>
                <a:cs typeface="Courier New"/>
                <a:sym typeface="Courier New"/>
              </a:rPr>
              <a:t>());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2000">
                <a:latin typeface="Courier New"/>
                <a:ea typeface="Courier New"/>
                <a:cs typeface="Courier New"/>
                <a:sym typeface="Courier New"/>
              </a:rPr>
              <a:t>						ref.</a:t>
            </a:r>
            <a:r>
              <a:rPr sz="2000"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callAgain</a:t>
            </a:r>
            <a:r>
              <a:rPr sz="2000"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2000">
                <a:latin typeface="Courier New"/>
                <a:ea typeface="Courier New"/>
                <a:cs typeface="Courier New"/>
                <a:sym typeface="Courier New"/>
              </a:rPr>
              <a:t>				}, </a:t>
            </a:r>
            <a:r>
              <a:rPr sz="2000">
                <a:solidFill>
                  <a:srgbClr val="BF8F00"/>
                </a:solidFill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sz="2000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2000">
                <a:latin typeface="Courier New"/>
                <a:ea typeface="Courier New"/>
                <a:cs typeface="Courier New"/>
                <a:sym typeface="Courier New"/>
              </a:rPr>
              <a:t>		}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2000"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2000">
                <a:latin typeface="Courier New"/>
                <a:ea typeface="Courier New"/>
                <a:cs typeface="Courier New"/>
                <a:sym typeface="Courier New"/>
              </a:rPr>
              <a:t>buggyObject.</a:t>
            </a:r>
            <a:r>
              <a:rPr sz="2000"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callAgain</a:t>
            </a:r>
            <a:r>
              <a:rPr sz="2000"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2000">
                <a:latin typeface="Courier New"/>
                <a:ea typeface="Courier New"/>
                <a:cs typeface="Courier New"/>
                <a:sym typeface="Courier New"/>
              </a:rPr>
              <a:t>buggyObject = </a:t>
            </a:r>
            <a:r>
              <a:rPr b="1" sz="2000"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sz="2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5" name="Shape 395"/>
          <p:cNvSpPr/>
          <p:nvPr/>
        </p:nvSpPr>
        <p:spPr>
          <a:xfrm>
            <a:off x="636275" y="1584960"/>
            <a:ext cx="11067497" cy="1154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setTimeout()</a:t>
            </a:r>
            <a:endParaRPr spc="52" sz="26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setTimeInterval()</a:t>
            </a:r>
          </a:p>
        </p:txBody>
      </p:sp>
    </p:spTree>
  </p:cSld>
  <p:clrMapOvr>
    <a:masterClrMapping/>
  </p:clrMapOvr>
  <p:transition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/>
        </p:nvSpPr>
        <p:spPr>
          <a:xfrm>
            <a:off x="381000" y="311150"/>
            <a:ext cx="12242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lnSpc>
                <a:spcPct val="70000"/>
              </a:lnSpc>
              <a:defRPr b="0" baseline="0" cap="all" i="0" spc="-72" sz="3600">
                <a:solidFill>
                  <a:srgbClr val="1A73BA"/>
                </a:solidFill>
                <a:latin typeface="Lantinghei SC Heavy"/>
                <a:ea typeface="Lantinghei SC Heavy"/>
                <a:cs typeface="Lantinghei SC Heavy"/>
                <a:sym typeface="Lantinghei SC Heavy"/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72" sz="3600">
                <a:solidFill>
                  <a:srgbClr val="1A73BA"/>
                </a:solidFill>
              </a:rPr>
              <a:t>低版本IE中</a:t>
            </a:r>
          </a:p>
        </p:txBody>
      </p:sp>
      <p:sp>
        <p:nvSpPr>
          <p:cNvPr id="400" name="Shape 400"/>
          <p:cNvSpPr/>
          <p:nvPr/>
        </p:nvSpPr>
        <p:spPr>
          <a:xfrm>
            <a:off x="3461534" y="3697464"/>
            <a:ext cx="6094433" cy="18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b="1" sz="2400"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sz="2400">
                <a:latin typeface="Courier New"/>
                <a:ea typeface="Courier New"/>
                <a:cs typeface="Courier New"/>
                <a:sym typeface="Courier New"/>
              </a:rPr>
              <a:t> s=“test”;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2400"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sz="2400">
                <a:latin typeface="Courier New"/>
                <a:ea typeface="Courier New"/>
                <a:cs typeface="Courier New"/>
                <a:sym typeface="Courier New"/>
              </a:rPr>
              <a:t>(s.length);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b="1" sz="2400"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sz="2400">
                <a:latin typeface="Courier New"/>
                <a:ea typeface="Courier New"/>
                <a:cs typeface="Courier New"/>
                <a:sym typeface="Courier New"/>
              </a:rPr>
              <a:t> s=</a:t>
            </a:r>
            <a:r>
              <a:rPr sz="2400"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rPr>
              <a:t>"test"</a:t>
            </a:r>
            <a:r>
              <a:rPr sz="24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z="2400"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sz="24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sz="2400"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sz="24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2400"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sz="2400">
                <a:latin typeface="Courier New"/>
                <a:ea typeface="Courier New"/>
                <a:cs typeface="Courier New"/>
                <a:sym typeface="Courier New"/>
              </a:rPr>
              <a:t>(s).length); </a:t>
            </a:r>
          </a:p>
        </p:txBody>
      </p:sp>
      <p:sp>
        <p:nvSpPr>
          <p:cNvPr id="401" name="Shape 401"/>
          <p:cNvSpPr/>
          <p:nvPr/>
        </p:nvSpPr>
        <p:spPr>
          <a:xfrm>
            <a:off x="636275" y="1944877"/>
            <a:ext cx="11067497" cy="434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52" sz="2600">
                <a:solidFill>
                  <a:srgbClr val="515151"/>
                </a:solidFill>
              </a:defRPr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隐式类型转换</a:t>
            </a:r>
          </a:p>
        </p:txBody>
      </p:sp>
    </p:spTree>
  </p:cSld>
  <p:clrMapOvr>
    <a:masterClrMapping/>
  </p:clrMapOvr>
  <p:transition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/>
        </p:nvSpPr>
        <p:spPr>
          <a:xfrm>
            <a:off x="381000" y="311150"/>
            <a:ext cx="12242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lnSpc>
                <a:spcPct val="70000"/>
              </a:lnSpc>
              <a:defRPr b="0" baseline="0" cap="all" i="0" spc="-72" sz="3600">
                <a:solidFill>
                  <a:srgbClr val="1A73BA"/>
                </a:solidFill>
                <a:latin typeface="Lantinghei SC Heavy"/>
                <a:ea typeface="Lantinghei SC Heavy"/>
                <a:cs typeface="Lantinghei SC Heavy"/>
                <a:sym typeface="Lantinghei SC Heavy"/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72" sz="3600">
                <a:solidFill>
                  <a:srgbClr val="1A73BA"/>
                </a:solidFill>
              </a:rPr>
              <a:t>浏览器的内存泄露</a:t>
            </a:r>
          </a:p>
        </p:txBody>
      </p:sp>
      <p:sp>
        <p:nvSpPr>
          <p:cNvPr id="406" name="Shape 406"/>
          <p:cNvSpPr/>
          <p:nvPr/>
        </p:nvSpPr>
        <p:spPr>
          <a:xfrm>
            <a:off x="387350" y="1979113"/>
            <a:ext cx="11837169" cy="3982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现代浏览器做了很多优化</a:t>
            </a:r>
            <a:endParaRPr spc="52" sz="26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Firefox 15 </a:t>
            </a:r>
            <a:endParaRPr spc="52" sz="2600">
              <a:solidFill>
                <a:srgbClr val="515151"/>
              </a:solidFill>
            </a:endParaRPr>
          </a:p>
          <a:p>
            <a:pPr lvl="3" marL="787400" indent="-469900" algn="l">
              <a:spcBef>
                <a:spcPts val="2400"/>
              </a:spcBef>
              <a:buClr>
                <a:srgbClr val="1A73BA"/>
              </a:buClr>
              <a:buSzPct val="100000"/>
              <a:buChar char="•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改善了性能, 1/3的内存</a:t>
            </a:r>
            <a:endParaRPr spc="52" sz="2600">
              <a:solidFill>
                <a:srgbClr val="515151"/>
              </a:solidFill>
            </a:endParaRPr>
          </a:p>
          <a:p>
            <a:pPr lvl="3" marL="787400" indent="-469900" algn="l">
              <a:spcBef>
                <a:spcPts val="2400"/>
              </a:spcBef>
              <a:buClr>
                <a:srgbClr val="1A73BA"/>
              </a:buClr>
              <a:buSzPct val="100000"/>
              <a:buChar char="•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解决了firefox一直以来的内存泄露问题</a:t>
            </a:r>
            <a:endParaRPr spc="52" sz="26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IE6， IE7存在严重的内存泄露BUG</a:t>
            </a:r>
          </a:p>
        </p:txBody>
      </p:sp>
    </p:spTree>
  </p:cSld>
  <p:clrMapOvr>
    <a:masterClrMapping/>
  </p:clrMapOvr>
  <p:transition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/>
        </p:nvSpPr>
        <p:spPr>
          <a:xfrm>
            <a:off x="381000" y="311150"/>
            <a:ext cx="12242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lnSpc>
                <a:spcPct val="70000"/>
              </a:lnSpc>
              <a:defRPr b="0" baseline="0" cap="all" i="0" spc="-72" sz="3600">
                <a:solidFill>
                  <a:srgbClr val="1A73BA"/>
                </a:solidFill>
                <a:latin typeface="Lantinghei SC Heavy"/>
                <a:ea typeface="Lantinghei SC Heavy"/>
                <a:cs typeface="Lantinghei SC Heavy"/>
                <a:sym typeface="Lantinghei SC Heavy"/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72" sz="3600">
                <a:solidFill>
                  <a:srgbClr val="1A73BA"/>
                </a:solidFill>
              </a:rPr>
              <a:t>如何定位内存泄露</a:t>
            </a:r>
          </a:p>
        </p:txBody>
      </p:sp>
      <p:sp>
        <p:nvSpPr>
          <p:cNvPr id="409" name="Shape 409"/>
          <p:cNvSpPr/>
          <p:nvPr/>
        </p:nvSpPr>
        <p:spPr>
          <a:xfrm>
            <a:off x="387350" y="1979113"/>
            <a:ext cx="11837169" cy="5162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Chrome Task Manager</a:t>
            </a:r>
            <a:endParaRPr spc="52" sz="26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Chrome Timeline</a:t>
            </a:r>
            <a:endParaRPr spc="52" sz="26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Chrome Profile</a:t>
            </a:r>
          </a:p>
        </p:txBody>
      </p:sp>
    </p:spTree>
  </p:cSld>
  <p:clrMapOvr>
    <a:masterClrMapping/>
  </p:clrMapOvr>
  <p:transition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/>
        </p:nvSpPr>
        <p:spPr>
          <a:xfrm>
            <a:off x="381000" y="311150"/>
            <a:ext cx="12242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lnSpc>
                <a:spcPct val="70000"/>
              </a:lnSpc>
              <a:defRPr b="0" baseline="0" cap="all" i="0" spc="-72" sz="3600">
                <a:solidFill>
                  <a:srgbClr val="1A73BA"/>
                </a:solidFill>
                <a:latin typeface="Lantinghei SC Heavy"/>
                <a:ea typeface="Lantinghei SC Heavy"/>
                <a:cs typeface="Lantinghei SC Heavy"/>
                <a:sym typeface="Lantinghei SC Heavy"/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72" sz="3600">
                <a:solidFill>
                  <a:srgbClr val="1A73BA"/>
                </a:solidFill>
              </a:rPr>
              <a:t>如何定位内存泄露</a:t>
            </a:r>
          </a:p>
        </p:txBody>
      </p:sp>
      <p:sp>
        <p:nvSpPr>
          <p:cNvPr id="414" name="Shape 414"/>
          <p:cNvSpPr/>
          <p:nvPr/>
        </p:nvSpPr>
        <p:spPr>
          <a:xfrm>
            <a:off x="387350" y="1979113"/>
            <a:ext cx="11837169" cy="5162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performance.memory</a:t>
            </a:r>
            <a:endParaRPr spc="52" sz="26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MemoryInfo</a:t>
            </a:r>
            <a:endParaRPr spc="52" sz="2600">
              <a:solidFill>
                <a:srgbClr val="515151"/>
              </a:solidFill>
            </a:endParaRPr>
          </a:p>
          <a:p>
            <a:pPr lvl="3" marL="787400" indent="-469900" algn="l">
              <a:spcBef>
                <a:spcPts val="2400"/>
              </a:spcBef>
              <a:buClr>
                <a:srgbClr val="1A73BA"/>
              </a:buClr>
              <a:buSzPct val="100000"/>
              <a:buChar char="•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jsHeapSizeLimit</a:t>
            </a:r>
            <a:endParaRPr spc="52" sz="2600">
              <a:solidFill>
                <a:srgbClr val="515151"/>
              </a:solidFill>
            </a:endParaRPr>
          </a:p>
          <a:p>
            <a:pPr lvl="3" marL="787400" indent="-469900" algn="l">
              <a:spcBef>
                <a:spcPts val="2400"/>
              </a:spcBef>
              <a:buClr>
                <a:srgbClr val="1A73BA"/>
              </a:buClr>
              <a:buSzPct val="100000"/>
              <a:buChar char="•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totalJSHeapSize</a:t>
            </a:r>
            <a:endParaRPr spc="52" sz="2600">
              <a:solidFill>
                <a:srgbClr val="515151"/>
              </a:solidFill>
            </a:endParaRPr>
          </a:p>
          <a:p>
            <a:pPr lvl="3" marL="787400" indent="-469900" algn="l">
              <a:spcBef>
                <a:spcPts val="2400"/>
              </a:spcBef>
              <a:buClr>
                <a:srgbClr val="1A73BA"/>
              </a:buClr>
              <a:buSzPct val="100000"/>
              <a:buChar char="•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usedJSHeapSize</a:t>
            </a:r>
            <a:endParaRPr spc="52" sz="26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当usedJSHeapSize接近jsHeapSizeLimit的时候，要当心</a:t>
            </a:r>
          </a:p>
        </p:txBody>
      </p:sp>
      <p:pic>
        <p:nvPicPr>
          <p:cNvPr id="415" name="Screen Shot 2015-08-30 at 9.12.13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51124" y="6291253"/>
            <a:ext cx="5915253" cy="25803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/>
        </p:nvSpPr>
        <p:spPr>
          <a:xfrm>
            <a:off x="953770" y="4100956"/>
            <a:ext cx="11097260" cy="1551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aseline="21276" spc="1410" sz="9400">
                <a:solidFill>
                  <a:srgbClr val="515151"/>
                </a:solidFill>
              </a:defRPr>
            </a:lvl1pPr>
          </a:lstStyle>
          <a:p>
            <a:pPr lvl="0">
              <a:defRPr b="0" baseline="0" i="0" spc="0" sz="1800">
                <a:solidFill>
                  <a:srgbClr val="000000"/>
                </a:solidFill>
              </a:defRPr>
            </a:pPr>
            <a:r>
              <a:rPr b="1" baseline="21276" i="1" spc="1410" sz="9400">
                <a:solidFill>
                  <a:srgbClr val="515151"/>
                </a:solidFill>
              </a:rPr>
              <a:t>什么是内存泄露？</a:t>
            </a:r>
          </a:p>
        </p:txBody>
      </p:sp>
    </p:spTree>
  </p:cSld>
  <p:clrMapOvr>
    <a:masterClrMapping/>
  </p:clrMapOvr>
  <p:transition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/>
        </p:nvSpPr>
        <p:spPr>
          <a:xfrm>
            <a:off x="381000" y="311150"/>
            <a:ext cx="12242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lnSpc>
                <a:spcPct val="70000"/>
              </a:lnSpc>
              <a:defRPr b="0" baseline="0" cap="all" i="0" spc="-72" sz="3600">
                <a:solidFill>
                  <a:srgbClr val="1A73BA"/>
                </a:solidFill>
                <a:latin typeface="Lantinghei SC Heavy"/>
                <a:ea typeface="Lantinghei SC Heavy"/>
                <a:cs typeface="Lantinghei SC Heavy"/>
                <a:sym typeface="Lantinghei SC Heavy"/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72" sz="3600">
                <a:solidFill>
                  <a:srgbClr val="1A73BA"/>
                </a:solidFill>
              </a:rPr>
              <a:t>TimeLINE</a:t>
            </a:r>
          </a:p>
        </p:txBody>
      </p:sp>
      <p:pic>
        <p:nvPicPr>
          <p:cNvPr id="420" name="Screen Shot 2015-08-30 at 9.13.45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9680" y="2348576"/>
            <a:ext cx="10939889" cy="44599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/>
        </p:nvSpPr>
        <p:spPr>
          <a:xfrm>
            <a:off x="381000" y="311150"/>
            <a:ext cx="12242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lnSpc>
                <a:spcPct val="70000"/>
              </a:lnSpc>
              <a:defRPr b="0" baseline="0" cap="all" i="0" spc="-72" sz="3600">
                <a:solidFill>
                  <a:srgbClr val="1A73BA"/>
                </a:solidFill>
                <a:latin typeface="Lantinghei SC Heavy"/>
                <a:ea typeface="Lantinghei SC Heavy"/>
                <a:cs typeface="Lantinghei SC Heavy"/>
                <a:sym typeface="Lantinghei SC Heavy"/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72" sz="3600">
                <a:solidFill>
                  <a:srgbClr val="1A73BA"/>
                </a:solidFill>
              </a:rPr>
              <a:t>Heap SNAPSHOT</a:t>
            </a:r>
          </a:p>
        </p:txBody>
      </p:sp>
      <p:pic>
        <p:nvPicPr>
          <p:cNvPr id="425" name="Screen Shot 2015-08-30 at 11.55.22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3018" y="2436856"/>
            <a:ext cx="10498764" cy="48798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/>
        </p:nvSpPr>
        <p:spPr>
          <a:xfrm>
            <a:off x="381000" y="311150"/>
            <a:ext cx="12242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lnSpc>
                <a:spcPct val="70000"/>
              </a:lnSpc>
              <a:defRPr b="0" baseline="0" cap="all" i="0" spc="-72" sz="3600">
                <a:solidFill>
                  <a:srgbClr val="1A73BA"/>
                </a:solidFill>
                <a:latin typeface="Lantinghei SC Heavy"/>
                <a:ea typeface="Lantinghei SC Heavy"/>
                <a:cs typeface="Lantinghei SC Heavy"/>
                <a:sym typeface="Lantinghei SC Heavy"/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72" sz="3600">
                <a:solidFill>
                  <a:srgbClr val="1A73BA"/>
                </a:solidFill>
              </a:rPr>
              <a:t>如何定位内存泄露</a:t>
            </a:r>
          </a:p>
        </p:txBody>
      </p:sp>
      <p:sp>
        <p:nvSpPr>
          <p:cNvPr id="430" name="Shape 430"/>
          <p:cNvSpPr/>
          <p:nvPr/>
        </p:nvSpPr>
        <p:spPr>
          <a:xfrm>
            <a:off x="387350" y="1979113"/>
            <a:ext cx="11837169" cy="5162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检测软件  sIEve: 他是基于ie的内存泄露检测工具，需要下载运行，http://home.wanadoo.nl/jsrosman/ </a:t>
            </a:r>
            <a:endParaRPr spc="52" sz="26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Leak Monitor: 他是基于firefox的内存泄露检测工具，</a:t>
            </a:r>
            <a:r>
              <a:rPr spc="52" sz="2600" u="sng">
                <a:solidFill>
                  <a:srgbClr val="515151"/>
                </a:solidFill>
                <a:hlinkClick r:id="rId3" invalidUrl="" action="" tgtFrame="" tooltip="" history="1" highlightClick="0" endSnd="0"/>
              </a:rPr>
              <a:t>https://addons.mozilla.org/firefox/2490</a:t>
            </a:r>
          </a:p>
        </p:txBody>
      </p:sp>
    </p:spTree>
  </p:cSld>
  <p:clrMapOvr>
    <a:masterClrMapping/>
  </p:clrMapOvr>
  <p:transition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/>
        </p:nvSpPr>
        <p:spPr>
          <a:xfrm>
            <a:off x="539750" y="1911350"/>
            <a:ext cx="11925300" cy="5651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>
            <a:lvl1pPr algn="l">
              <a:lnSpc>
                <a:spcPct val="80000"/>
              </a:lnSpc>
              <a:defRPr baseline="0" cap="all" i="0" spc="0" sz="9600"/>
            </a:lvl1pPr>
          </a:lstStyle>
          <a:p>
            <a:pPr lvl="0">
              <a:defRPr b="0" cap="none" spc="0" sz="1800">
                <a:solidFill>
                  <a:srgbClr val="000000"/>
                </a:solidFill>
              </a:defRPr>
            </a:pPr>
            <a:r>
              <a:rPr b="1" cap="all" spc="0" sz="9600">
                <a:solidFill>
                  <a:srgbClr val="FFFFFF"/>
                </a:solidFill>
              </a:rPr>
              <a:t>网站优化</a:t>
            </a:r>
          </a:p>
        </p:txBody>
      </p:sp>
    </p:spTree>
  </p:cSld>
  <p:clrMapOvr>
    <a:masterClrMapping/>
  </p:clrMapOvr>
  <p:transition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/>
        </p:nvSpPr>
        <p:spPr>
          <a:xfrm>
            <a:off x="381000" y="311150"/>
            <a:ext cx="12242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lnSpc>
                <a:spcPct val="70000"/>
              </a:lnSpc>
              <a:defRPr b="0" baseline="0" cap="all" i="0" spc="-72" sz="3600">
                <a:solidFill>
                  <a:srgbClr val="1A73BA"/>
                </a:solidFill>
                <a:latin typeface="Lantinghei SC Heavy"/>
                <a:ea typeface="Lantinghei SC Heavy"/>
                <a:cs typeface="Lantinghei SC Heavy"/>
                <a:sym typeface="Lantinghei SC Heavy"/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72" sz="3600">
                <a:solidFill>
                  <a:srgbClr val="1A73BA"/>
                </a:solidFill>
              </a:rPr>
              <a:t>JS优化原则</a:t>
            </a:r>
          </a:p>
        </p:txBody>
      </p:sp>
      <p:sp>
        <p:nvSpPr>
          <p:cNvPr id="437" name="Shape 437"/>
          <p:cNvSpPr/>
          <p:nvPr/>
        </p:nvSpPr>
        <p:spPr>
          <a:xfrm>
            <a:off x="387350" y="1979113"/>
            <a:ext cx="11837169" cy="6710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了解JS引擎，跨浏览器的优化，重点对IE6做优化</a:t>
            </a:r>
            <a:endParaRPr spc="52" sz="26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对大规模的循环体做优化</a:t>
            </a:r>
            <a:endParaRPr spc="52" sz="26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尽量避免过多的引用层级和不必要的多次方法调用</a:t>
            </a:r>
            <a:endParaRPr spc="52" sz="2600">
              <a:solidFill>
                <a:srgbClr val="515151"/>
              </a:solidFill>
            </a:endParaRPr>
          </a:p>
          <a:p>
            <a:pPr lvl="3" marL="787400" indent="-469900" algn="l">
              <a:spcBef>
                <a:spcPts val="2400"/>
              </a:spcBef>
              <a:buClr>
                <a:srgbClr val="1A73BA"/>
              </a:buClr>
              <a:buSzPct val="100000"/>
              <a:buChar char="•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函数调用效率非常低</a:t>
            </a:r>
            <a:endParaRPr spc="52" sz="2600">
              <a:solidFill>
                <a:srgbClr val="515151"/>
              </a:solidFill>
            </a:endParaRPr>
          </a:p>
          <a:p>
            <a:pPr lvl="3" marL="787400" indent="-469900" algn="l">
              <a:spcBef>
                <a:spcPts val="2400"/>
              </a:spcBef>
              <a:buClr>
                <a:srgbClr val="1A73BA"/>
              </a:buClr>
              <a:buSzPct val="100000"/>
              <a:buChar char="•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过深的prototype继承链，多级引用的效率也很低</a:t>
            </a:r>
            <a:endParaRPr spc="52" sz="26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尽量使用语言本身的构造和内建函数</a:t>
            </a:r>
            <a:endParaRPr spc="52" sz="26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尽量减少不必要的对象创建</a:t>
            </a:r>
          </a:p>
        </p:txBody>
      </p:sp>
    </p:spTree>
  </p:cSld>
  <p:clrMapOvr>
    <a:masterClrMapping/>
  </p:clrMapOvr>
  <p:transition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/>
        </p:nvSpPr>
        <p:spPr>
          <a:xfrm>
            <a:off x="381000" y="311150"/>
            <a:ext cx="12242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lnSpc>
                <a:spcPct val="70000"/>
              </a:lnSpc>
              <a:defRPr b="0" baseline="0" cap="all" i="0" spc="-72" sz="3600">
                <a:solidFill>
                  <a:srgbClr val="1A73BA"/>
                </a:solidFill>
                <a:latin typeface="Lantinghei SC Heavy"/>
                <a:ea typeface="Lantinghei SC Heavy"/>
                <a:cs typeface="Lantinghei SC Heavy"/>
                <a:sym typeface="Lantinghei SC Heavy"/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72" sz="3600">
                <a:solidFill>
                  <a:srgbClr val="1A73BA"/>
                </a:solidFill>
              </a:rPr>
              <a:t>网站性能优化-Yahoo! 34条军规</a:t>
            </a:r>
          </a:p>
        </p:txBody>
      </p:sp>
      <p:sp>
        <p:nvSpPr>
          <p:cNvPr id="442" name="Shape 442"/>
          <p:cNvSpPr/>
          <p:nvPr/>
        </p:nvSpPr>
        <p:spPr>
          <a:xfrm>
            <a:off x="387350" y="1979113"/>
            <a:ext cx="11837169" cy="671081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/>
          <a:p>
            <a:pPr lvl="0" marL="153376" indent="-102576" algn="l">
              <a:lnSpc>
                <a:spcPct val="100000"/>
              </a:lnSpc>
              <a:spcBef>
                <a:spcPts val="2400"/>
              </a:spcBef>
              <a:buClr>
                <a:srgbClr val="1A73BA"/>
              </a:buClr>
              <a:buSzPct val="141000"/>
              <a:buChar char="■"/>
              <a:defRPr b="0" baseline="0" i="0" spc="12" sz="600">
                <a:solidFill>
                  <a:srgbClr val="515151"/>
                </a:solidFill>
              </a:defRPr>
            </a:pPr>
          </a:p>
        </p:txBody>
      </p:sp>
      <p:sp>
        <p:nvSpPr>
          <p:cNvPr id="443" name="Shape 443"/>
          <p:cNvSpPr/>
          <p:nvPr/>
        </p:nvSpPr>
        <p:spPr>
          <a:xfrm>
            <a:off x="387350" y="1979113"/>
            <a:ext cx="11837169" cy="6710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Minimize HTTP Requests 减少HTTP请求</a:t>
            </a:r>
            <a:endParaRPr spc="52" sz="26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Make Ajax Cacheable 缓存Ajax</a:t>
            </a:r>
            <a:endParaRPr spc="52" sz="26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Remove Duplicate Scripts 删除重复脚本</a:t>
            </a:r>
            <a:endParaRPr spc="52" sz="26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Post-load Components 延迟加载组件</a:t>
            </a:r>
            <a:endParaRPr spc="52" sz="26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Put Scripts at the Bottom 把JS放底部</a:t>
            </a:r>
            <a:endParaRPr spc="52" sz="26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Minimize the Number of iframes 减少iframe数量</a:t>
            </a:r>
            <a:endParaRPr spc="52" sz="26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Minimize DOM Access 减少DOM的访问次数</a:t>
            </a:r>
            <a:endParaRPr spc="52" sz="26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…</a:t>
            </a:r>
            <a:endParaRPr spc="52" sz="2600">
              <a:solidFill>
                <a:srgbClr val="515151"/>
              </a:solidFill>
            </a:endParaRPr>
          </a:p>
          <a:p>
            <a:pPr lvl="0" algn="l">
              <a:spcBef>
                <a:spcPts val="2400"/>
              </a:spcBef>
              <a:defRPr b="0" baseline="0" i="0" spc="0" sz="1800">
                <a:solidFill>
                  <a:srgbClr val="000000"/>
                </a:solidFill>
              </a:defRPr>
            </a:pPr>
            <a:endParaRPr spc="52" sz="2600">
              <a:solidFill>
                <a:srgbClr val="515151"/>
              </a:solidFill>
            </a:endParaRPr>
          </a:p>
        </p:txBody>
      </p:sp>
      <p:sp>
        <p:nvSpPr>
          <p:cNvPr id="444" name="Shape 444"/>
          <p:cNvSpPr/>
          <p:nvPr/>
        </p:nvSpPr>
        <p:spPr>
          <a:xfrm>
            <a:off x="913032" y="7370707"/>
            <a:ext cx="1078580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00000"/>
              </a:lnSpc>
              <a:spcBef>
                <a:spcPts val="4200"/>
              </a:spcBef>
              <a:defRPr b="0" baseline="0" i="0" spc="0" sz="3600" u="sng">
                <a:solidFill>
                  <a:srgbClr val="0365C0"/>
                </a:solidFill>
                <a:latin typeface="Helvetica Light"/>
                <a:ea typeface="Helvetica Light"/>
                <a:cs typeface="Helvetica Light"/>
                <a:sym typeface="Helvetica Light"/>
                <a:hlinkClick r:id="rId3" invalidUrl="" action="" tgtFrame="" tooltip="" history="1" highlightClick="0" endSnd="0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3600" u="sng">
                <a:solidFill>
                  <a:srgbClr val="0365C0"/>
                </a:solidFill>
                <a:hlinkClick r:id="rId3" invalidUrl="" action="" tgtFrame="" tooltip="" history="1" highlightClick="0" endSnd="0"/>
              </a:rPr>
              <a:t>https://developer.yahoo.com/performance/rules.html</a:t>
            </a:r>
          </a:p>
        </p:txBody>
      </p:sp>
    </p:spTree>
  </p:cSld>
  <p:clrMapOvr>
    <a:masterClrMapping/>
  </p:clrMapOvr>
  <p:transition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/>
          <p:nvPr/>
        </p:nvSpPr>
        <p:spPr>
          <a:xfrm>
            <a:off x="381000" y="311150"/>
            <a:ext cx="12242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lnSpc>
                <a:spcPct val="70000"/>
              </a:lnSpc>
              <a:defRPr b="0" baseline="0" cap="all" i="0" spc="-72" sz="3600">
                <a:solidFill>
                  <a:srgbClr val="1A73BA"/>
                </a:solidFill>
                <a:latin typeface="Lantinghei SC Heavy"/>
                <a:ea typeface="Lantinghei SC Heavy"/>
                <a:cs typeface="Lantinghei SC Heavy"/>
                <a:sym typeface="Lantinghei SC Heavy"/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72" sz="3600">
                <a:solidFill>
                  <a:srgbClr val="1A73BA"/>
                </a:solidFill>
              </a:rPr>
              <a:t>网站性能优化-GOOGLE PAGESPEED</a:t>
            </a:r>
          </a:p>
        </p:txBody>
      </p:sp>
      <p:sp>
        <p:nvSpPr>
          <p:cNvPr id="449" name="Shape 449"/>
          <p:cNvSpPr/>
          <p:nvPr/>
        </p:nvSpPr>
        <p:spPr>
          <a:xfrm>
            <a:off x="387350" y="1979113"/>
            <a:ext cx="11837169" cy="671081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/>
          <a:p>
            <a:pPr lvl="0" marL="153376" indent="-102576" algn="l">
              <a:lnSpc>
                <a:spcPct val="100000"/>
              </a:lnSpc>
              <a:spcBef>
                <a:spcPts val="2400"/>
              </a:spcBef>
              <a:buClr>
                <a:srgbClr val="1A73BA"/>
              </a:buClr>
              <a:buSzPct val="141000"/>
              <a:buChar char="■"/>
              <a:defRPr b="0" baseline="0" i="0" spc="12" sz="600">
                <a:solidFill>
                  <a:srgbClr val="515151"/>
                </a:solidFill>
              </a:defRPr>
            </a:pPr>
          </a:p>
        </p:txBody>
      </p:sp>
      <p:sp>
        <p:nvSpPr>
          <p:cNvPr id="450" name="Shape 450"/>
          <p:cNvSpPr/>
          <p:nvPr/>
        </p:nvSpPr>
        <p:spPr>
          <a:xfrm>
            <a:off x="387350" y="1979113"/>
            <a:ext cx="11837169" cy="6710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优化CSS发送过程</a:t>
            </a:r>
            <a:endParaRPr spc="52" sz="26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缩减首屏内容的大小</a:t>
            </a:r>
            <a:endParaRPr spc="52" sz="26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延迟加载JS</a:t>
            </a:r>
            <a:endParaRPr spc="52" sz="2600">
              <a:solidFill>
                <a:srgbClr val="515151"/>
              </a:solidFill>
            </a:endParaRPr>
          </a:p>
          <a:p>
            <a:pPr lvl="0" algn="l">
              <a:spcBef>
                <a:spcPts val="2400"/>
              </a:spcBef>
              <a:defRPr b="0" baseline="0" i="0" spc="0" sz="1800">
                <a:solidFill>
                  <a:srgbClr val="000000"/>
                </a:solidFill>
              </a:defRPr>
            </a:pPr>
            <a:endParaRPr spc="52" sz="2600">
              <a:solidFill>
                <a:srgbClr val="515151"/>
              </a:solidFill>
            </a:endParaRPr>
          </a:p>
        </p:txBody>
      </p:sp>
      <p:sp>
        <p:nvSpPr>
          <p:cNvPr id="451" name="Shape 451"/>
          <p:cNvSpPr/>
          <p:nvPr/>
        </p:nvSpPr>
        <p:spPr>
          <a:xfrm>
            <a:off x="3428546" y="5877245"/>
            <a:ext cx="575477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228600" algn="l">
              <a:lnSpc>
                <a:spcPct val="100000"/>
              </a:lnSpc>
              <a:spcBef>
                <a:spcPts val="4200"/>
              </a:spcBef>
              <a:defRPr b="0" baseline="0" i="0" spc="0" sz="1800">
                <a:solidFill>
                  <a:srgbClr val="000000"/>
                </a:solidFill>
              </a:defRPr>
            </a:pPr>
            <a:r>
              <a:rPr sz="3600" u="sng">
                <a:solidFill>
                  <a:srgbClr val="0365C0"/>
                </a:solidFill>
                <a:latin typeface="Helvetica Light"/>
                <a:ea typeface="Helvetica Light"/>
                <a:cs typeface="Helvetica Light"/>
                <a:sym typeface="Helvetica Light"/>
                <a:hlinkClick r:id="rId3" invalidUrl="" action="" tgtFrame="" tooltip="" history="1" highlightClick="0" endSnd="0"/>
              </a:rPr>
              <a:t>PageSpeed Insights Rules</a:t>
            </a:r>
          </a:p>
        </p:txBody>
      </p:sp>
    </p:spTree>
  </p:cSld>
  <p:clrMapOvr>
    <a:masterClrMapping/>
  </p:clrMapOvr>
  <p:transition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/>
          <p:nvPr/>
        </p:nvSpPr>
        <p:spPr>
          <a:xfrm>
            <a:off x="381000" y="311150"/>
            <a:ext cx="12242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lnSpc>
                <a:spcPct val="70000"/>
              </a:lnSpc>
              <a:defRPr b="0" baseline="0" cap="all" i="0" spc="-72" sz="3600">
                <a:solidFill>
                  <a:srgbClr val="1A73BA"/>
                </a:solidFill>
                <a:latin typeface="Lantinghei SC Heavy"/>
                <a:ea typeface="Lantinghei SC Heavy"/>
                <a:cs typeface="Lantinghei SC Heavy"/>
                <a:sym typeface="Lantinghei SC Heavy"/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72" sz="3600">
                <a:solidFill>
                  <a:srgbClr val="1A73BA"/>
                </a:solidFill>
              </a:rPr>
              <a:t>网站性能优化</a:t>
            </a:r>
          </a:p>
        </p:txBody>
      </p:sp>
      <p:sp>
        <p:nvSpPr>
          <p:cNvPr id="456" name="Shape 456"/>
          <p:cNvSpPr/>
          <p:nvPr/>
        </p:nvSpPr>
        <p:spPr>
          <a:xfrm>
            <a:off x="387350" y="1979113"/>
            <a:ext cx="11837169" cy="671081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/>
          <a:p>
            <a:pPr lvl="0" marL="153376" indent="-102576" algn="l">
              <a:lnSpc>
                <a:spcPct val="100000"/>
              </a:lnSpc>
              <a:spcBef>
                <a:spcPts val="2400"/>
              </a:spcBef>
              <a:buClr>
                <a:srgbClr val="1A73BA"/>
              </a:buClr>
              <a:buSzPct val="141000"/>
              <a:buChar char="■"/>
              <a:defRPr b="0" baseline="0" i="0" spc="12" sz="600">
                <a:solidFill>
                  <a:srgbClr val="515151"/>
                </a:solidFill>
              </a:defRPr>
            </a:pPr>
          </a:p>
        </p:txBody>
      </p:sp>
      <p:sp>
        <p:nvSpPr>
          <p:cNvPr id="457" name="Shape 457"/>
          <p:cNvSpPr/>
          <p:nvPr/>
        </p:nvSpPr>
        <p:spPr>
          <a:xfrm>
            <a:off x="2421889" y="4006342"/>
            <a:ext cx="8161021" cy="174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228600" algn="l">
              <a:lnSpc>
                <a:spcPct val="100000"/>
              </a:lnSpc>
              <a:spcBef>
                <a:spcPts val="4200"/>
              </a:spcBef>
              <a:defRPr b="0" baseline="0" i="0" spc="0" sz="1800">
                <a:solidFill>
                  <a:srgbClr val="000000"/>
                </a:solidFill>
              </a:defRPr>
            </a:pPr>
            <a:r>
              <a:rPr sz="3600">
                <a:latin typeface="Helvetica Light"/>
                <a:ea typeface="Helvetica Light"/>
                <a:cs typeface="Helvetica Light"/>
                <a:sym typeface="Helvetica Light"/>
              </a:rPr>
              <a:t>《High Performance Web Sites》</a:t>
            </a:r>
            <a:endParaRPr sz="3600"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lvl="1" indent="228600" algn="l">
              <a:lnSpc>
                <a:spcPct val="100000"/>
              </a:lnSpc>
              <a:spcBef>
                <a:spcPts val="4200"/>
              </a:spcBef>
              <a:defRPr b="0" baseline="0" i="0" spc="0" sz="1800">
                <a:solidFill>
                  <a:srgbClr val="000000"/>
                </a:solidFill>
              </a:defRPr>
            </a:pPr>
            <a:r>
              <a:rPr sz="3600" u="sng">
                <a:solidFill>
                  <a:srgbClr val="0365C0"/>
                </a:solidFill>
                <a:latin typeface="Helvetica Light"/>
                <a:ea typeface="Helvetica Light"/>
                <a:cs typeface="Helvetica Light"/>
                <a:sym typeface="Helvetica Light"/>
                <a:hlinkClick r:id="rId3" invalidUrl="" action="" tgtFrame="" tooltip="" history="1" highlightClick="0" endSnd="0"/>
              </a:rPr>
              <a:t>14 Rules for Faster-Loading Web Sites</a:t>
            </a:r>
          </a:p>
        </p:txBody>
      </p:sp>
    </p:spTree>
  </p:cSld>
  <p:clrMapOvr>
    <a:masterClrMapping/>
  </p:clrMapOvr>
  <p:transition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/>
          <p:nvPr/>
        </p:nvSpPr>
        <p:spPr>
          <a:xfrm>
            <a:off x="381000" y="311150"/>
            <a:ext cx="12242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lnSpc>
                <a:spcPct val="70000"/>
              </a:lnSpc>
              <a:defRPr b="0" baseline="0" cap="all" i="0" spc="-72" sz="3600">
                <a:solidFill>
                  <a:srgbClr val="1A73BA"/>
                </a:solidFill>
                <a:latin typeface="Lantinghei SC Heavy"/>
                <a:ea typeface="Lantinghei SC Heavy"/>
                <a:cs typeface="Lantinghei SC Heavy"/>
                <a:sym typeface="Lantinghei SC Heavy"/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72" sz="3600">
                <a:solidFill>
                  <a:srgbClr val="1A73BA"/>
                </a:solidFill>
              </a:rPr>
              <a:t>推荐</a:t>
            </a:r>
          </a:p>
        </p:txBody>
      </p:sp>
      <p:sp>
        <p:nvSpPr>
          <p:cNvPr id="462" name="Shape 462"/>
          <p:cNvSpPr/>
          <p:nvPr/>
        </p:nvSpPr>
        <p:spPr>
          <a:xfrm>
            <a:off x="381000" y="1422400"/>
            <a:ext cx="12242800" cy="7632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Javascript权威指南</a:t>
            </a:r>
            <a:endParaRPr spc="52" sz="26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Javascript The Good Parts</a:t>
            </a:r>
            <a:endParaRPr spc="52" sz="26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Javascript语言精粹与编程实践</a:t>
            </a:r>
            <a:endParaRPr spc="52" sz="26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Javascript核心概念及实践</a:t>
            </a:r>
            <a:endParaRPr spc="52" sz="26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 u="sng">
                <a:solidFill>
                  <a:srgbClr val="515151"/>
                </a:solidFill>
                <a:hlinkClick r:id="rId2" invalidUrl="" action="" tgtFrame="" tooltip="" history="1" highlightClick="0" endSnd="0"/>
              </a:rPr>
              <a:t>http://javascriptweekly.com/</a:t>
            </a:r>
            <a:endParaRPr spc="52" sz="26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ECMA标准</a:t>
            </a:r>
            <a:endParaRPr spc="52" sz="26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endParaRPr spc="52" sz="2600">
              <a:solidFill>
                <a:srgbClr val="515151"/>
              </a:solidFill>
            </a:endParaRPr>
          </a:p>
        </p:txBody>
      </p:sp>
    </p:spTree>
  </p:cSld>
  <p:clrMapOvr>
    <a:masterClrMapping/>
  </p:clrMapOvr>
  <p:transition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/>
        </p:nvSpPr>
        <p:spPr>
          <a:xfrm>
            <a:off x="2862188" y="3314700"/>
            <a:ext cx="7302501" cy="2438197"/>
          </a:xfrm>
          <a:prstGeom prst="rect">
            <a:avLst/>
          </a:prstGeom>
          <a:solidFill>
            <a:srgbClr val="929396"/>
          </a:solidFill>
          <a:ln w="12700">
            <a:miter lim="400000"/>
          </a:ln>
          <a:effectLst>
            <a:outerShdw sx="100000" sy="100000" kx="0" ky="0" algn="b" rotWithShape="0" blurRad="12700" dist="25400" dir="5400000">
              <a:srgbClr val="FFFFFF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0" tIns="254000" rIns="254000" bIns="254000">
            <a:spAutoFit/>
          </a:bodyPr>
          <a:lstStyle/>
          <a:p>
            <a:pPr lvl="0">
              <a:defRPr b="0" baseline="0" i="0" spc="0" sz="1800">
                <a:solidFill>
                  <a:srgbClr val="000000"/>
                </a:solidFill>
              </a:defRPr>
            </a:pPr>
            <a:r>
              <a:rPr i="1" spc="28" sz="2800">
                <a:solidFill>
                  <a:srgbClr val="FFFFFF"/>
                </a:solidFill>
              </a:rPr>
              <a:t>有问题请联系</a:t>
            </a:r>
            <a:endParaRPr i="1" spc="28" sz="2800">
              <a:solidFill>
                <a:srgbClr val="FFFFFF"/>
              </a:solidFill>
            </a:endParaRPr>
          </a:p>
          <a:p>
            <a:pPr lvl="0">
              <a:defRPr b="0" baseline="0" i="0" spc="0" sz="1800">
                <a:solidFill>
                  <a:srgbClr val="000000"/>
                </a:solidFill>
              </a:defRPr>
            </a:pPr>
            <a:endParaRPr i="1" spc="28" sz="2800">
              <a:solidFill>
                <a:srgbClr val="FFFFFF"/>
              </a:solidFill>
            </a:endParaRPr>
          </a:p>
          <a:p>
            <a:pPr lvl="0">
              <a:defRPr b="0" baseline="0" i="0" spc="0" sz="1800">
                <a:solidFill>
                  <a:srgbClr val="000000"/>
                </a:solidFill>
              </a:defRPr>
            </a:pPr>
            <a:r>
              <a:rPr i="1" spc="28" sz="2800">
                <a:solidFill>
                  <a:srgbClr val="FFFFFF"/>
                </a:solidFill>
              </a:rPr>
              <a:t>XIE JIA</a:t>
            </a:r>
            <a:endParaRPr i="1" spc="28" sz="2800">
              <a:solidFill>
                <a:srgbClr val="FFFFFF"/>
              </a:solidFill>
            </a:endParaRPr>
          </a:p>
          <a:p>
            <a:pPr lvl="0">
              <a:defRPr b="0" baseline="0" i="0" spc="0" sz="1800">
                <a:solidFill>
                  <a:srgbClr val="000000"/>
                </a:solidFill>
              </a:defRPr>
            </a:pPr>
            <a:r>
              <a:rPr i="1" spc="28" sz="2800" u="sng">
                <a:solidFill>
                  <a:srgbClr val="FFFFFF"/>
                </a:solidFill>
                <a:hlinkClick r:id="rId2" invalidUrl="" action="" tgtFrame="" tooltip="" history="1" highlightClick="0" endSnd="0"/>
              </a:rPr>
              <a:t>jiaxie@thoughtworks.com</a:t>
            </a:r>
            <a:endParaRPr i="1" spc="28" sz="2800">
              <a:solidFill>
                <a:srgbClr val="FFFFFF"/>
              </a:solidFill>
            </a:endParaRPr>
          </a:p>
        </p:txBody>
      </p:sp>
      <p:sp>
        <p:nvSpPr>
          <p:cNvPr id="465" name="Shape 465"/>
          <p:cNvSpPr/>
          <p:nvPr/>
        </p:nvSpPr>
        <p:spPr>
          <a:xfrm>
            <a:off x="539750" y="869950"/>
            <a:ext cx="11925300" cy="190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lnSpc>
                <a:spcPct val="60000"/>
              </a:lnSpc>
              <a:defRPr cap="all" i="0" spc="0" sz="8400"/>
            </a:lvl1pPr>
          </a:lstStyle>
          <a:p>
            <a:pPr lvl="0">
              <a:defRPr b="0" baseline="0" cap="none" spc="0" sz="1800">
                <a:solidFill>
                  <a:srgbClr val="000000"/>
                </a:solidFill>
              </a:defRPr>
            </a:pPr>
            <a:r>
              <a:rPr b="1" baseline="8333" cap="all" spc="0" sz="8400">
                <a:solidFill>
                  <a:srgbClr val="FFFFFF"/>
                </a:solidFill>
              </a:rPr>
              <a:t>结束语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/>
        </p:nvSpPr>
        <p:spPr>
          <a:xfrm>
            <a:off x="3124224" y="3838535"/>
            <a:ext cx="6311852" cy="1273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algn="l" defTabSz="432308">
              <a:lnSpc>
                <a:spcPct val="100000"/>
              </a:lnSpc>
              <a:defRPr b="0" baseline="0" i="0" spc="0" sz="1800">
                <a:solidFill>
                  <a:srgbClr val="000000"/>
                </a:solidFill>
              </a:defRPr>
            </a:pPr>
            <a:r>
              <a:rPr spc="0" sz="2516">
                <a:solidFill>
                  <a:srgbClr val="515151"/>
                </a:solidFill>
              </a:rPr>
              <a:t>In computer science, a </a:t>
            </a:r>
            <a:r>
              <a:rPr spc="0" sz="2516">
                <a:solidFill>
                  <a:srgbClr val="971817"/>
                </a:solidFill>
              </a:rPr>
              <a:t>memory leak</a:t>
            </a:r>
            <a:r>
              <a:rPr spc="0" sz="2516">
                <a:solidFill>
                  <a:srgbClr val="515151"/>
                </a:solidFill>
              </a:rPr>
              <a:t> occurs when a computer program </a:t>
            </a:r>
            <a:r>
              <a:rPr spc="0" sz="2516">
                <a:solidFill>
                  <a:srgbClr val="971817"/>
                </a:solidFill>
              </a:rPr>
              <a:t>incorrectly manages memory allocations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/>
        </p:nvSpPr>
        <p:spPr>
          <a:xfrm>
            <a:off x="381000" y="311150"/>
            <a:ext cx="12242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lnSpc>
                <a:spcPct val="70000"/>
              </a:lnSpc>
              <a:defRPr b="0" baseline="0" cap="all" i="0" spc="-72" sz="3600">
                <a:solidFill>
                  <a:srgbClr val="1A73BA"/>
                </a:solidFill>
                <a:latin typeface="Lantinghei SC Heavy"/>
                <a:ea typeface="Lantinghei SC Heavy"/>
                <a:cs typeface="Lantinghei SC Heavy"/>
                <a:sym typeface="Lantinghei SC Heavy"/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72" sz="3600">
                <a:solidFill>
                  <a:srgbClr val="1A73BA"/>
                </a:solidFill>
              </a:rPr>
              <a:t>什么是内存泄露</a:t>
            </a:r>
          </a:p>
        </p:txBody>
      </p:sp>
      <p:sp>
        <p:nvSpPr>
          <p:cNvPr id="261" name="Shape 261"/>
          <p:cNvSpPr/>
          <p:nvPr/>
        </p:nvSpPr>
        <p:spPr>
          <a:xfrm>
            <a:off x="2000250" y="3016250"/>
            <a:ext cx="9004301" cy="3111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l">
              <a:lnSpc>
                <a:spcPct val="150000"/>
              </a:lnSpc>
              <a:spcBef>
                <a:spcPts val="2400"/>
              </a:spcBef>
              <a:defRPr b="0" baseline="0" i="0" spc="76" sz="3800">
                <a:solidFill>
                  <a:srgbClr val="515151"/>
                </a:solidFill>
              </a:defRPr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76" sz="3800">
                <a:solidFill>
                  <a:srgbClr val="515151"/>
                </a:solidFill>
              </a:rPr>
              <a:t>无法再通过js代码来引用到某个对象，但垃圾回收器却认为这个对象还在被引用，因此在回收的时候不会释放它。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381000" y="311150"/>
            <a:ext cx="12242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lnSpc>
                <a:spcPct val="70000"/>
              </a:lnSpc>
              <a:defRPr b="0" baseline="0" cap="all" i="0" spc="-72" sz="3600">
                <a:solidFill>
                  <a:srgbClr val="1A73BA"/>
                </a:solidFill>
                <a:latin typeface="Lantinghei SC Heavy"/>
                <a:ea typeface="Lantinghei SC Heavy"/>
                <a:cs typeface="Lantinghei SC Heavy"/>
                <a:sym typeface="Lantinghei SC Heavy"/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72" sz="3600">
                <a:solidFill>
                  <a:srgbClr val="1A73BA"/>
                </a:solidFill>
              </a:rPr>
              <a:t>JS中的基本类型</a:t>
            </a:r>
          </a:p>
        </p:txBody>
      </p:sp>
      <p:sp>
        <p:nvSpPr>
          <p:cNvPr id="264" name="Shape 264"/>
          <p:cNvSpPr/>
          <p:nvPr/>
        </p:nvSpPr>
        <p:spPr>
          <a:xfrm>
            <a:off x="534853" y="2012409"/>
            <a:ext cx="12095298" cy="4166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数字(Numbers) (如 3.14159..)</a:t>
            </a:r>
            <a:endParaRPr spc="52" sz="26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布尔值(Booleans) (true或false)</a:t>
            </a:r>
            <a:endParaRPr spc="52" sz="26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字符型(Strings) (如 'Werner Heisenberg’)</a:t>
            </a:r>
            <a:endParaRPr spc="52" sz="26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Null</a:t>
            </a:r>
            <a:endParaRPr spc="52" sz="26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Undefined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/>
        </p:nvSpPr>
        <p:spPr>
          <a:xfrm>
            <a:off x="381000" y="311150"/>
            <a:ext cx="12242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lnSpc>
                <a:spcPct val="70000"/>
              </a:lnSpc>
              <a:defRPr b="0" baseline="0" cap="all" i="0" spc="-72" sz="3600">
                <a:solidFill>
                  <a:srgbClr val="1A73BA"/>
                </a:solidFill>
                <a:latin typeface="Lantinghei SC Heavy"/>
                <a:ea typeface="Lantinghei SC Heavy"/>
                <a:cs typeface="Lantinghei SC Heavy"/>
                <a:sym typeface="Lantinghei SC Heavy"/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72" sz="3600">
                <a:solidFill>
                  <a:srgbClr val="1A73BA"/>
                </a:solidFill>
              </a:rPr>
              <a:t>JS中的内存分配</a:t>
            </a:r>
          </a:p>
        </p:txBody>
      </p:sp>
      <p:sp>
        <p:nvSpPr>
          <p:cNvPr id="267" name="Shape 267"/>
          <p:cNvSpPr/>
          <p:nvPr/>
        </p:nvSpPr>
        <p:spPr>
          <a:xfrm>
            <a:off x="387350" y="1625215"/>
            <a:ext cx="12242801" cy="5254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algn="l">
              <a:lnSpc>
                <a:spcPct val="80000"/>
              </a:lnSpc>
              <a:spcBef>
                <a:spcPts val="2400"/>
              </a:spcBef>
              <a:defRPr b="0" baseline="0" i="0" spc="0" sz="1800">
                <a:solidFill>
                  <a:srgbClr val="000000"/>
                </a:solidFill>
              </a:defRPr>
            </a:pPr>
            <a:r>
              <a:rPr sz="4800">
                <a:solidFill>
                  <a:srgbClr val="515151"/>
                </a:solidFill>
              </a:rPr>
              <a:t>对象的创建</a:t>
            </a:r>
            <a:endParaRPr sz="48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var foo = [1, 2, 3];</a:t>
            </a:r>
            <a:endParaRPr spc="52" sz="26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var foo = {bar: ‘baz’};</a:t>
            </a:r>
            <a:endParaRPr spc="52" sz="26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var foo = new Thing();</a:t>
            </a:r>
            <a:endParaRPr spc="52" sz="26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var foo = function() {};</a:t>
            </a:r>
            <a:endParaRPr spc="52" sz="26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var foo = document.createElement(‘div’);</a:t>
            </a:r>
            <a:endParaRPr spc="52" sz="26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…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/>
        </p:nvSpPr>
        <p:spPr>
          <a:xfrm>
            <a:off x="381000" y="311150"/>
            <a:ext cx="12242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lnSpc>
                <a:spcPct val="70000"/>
              </a:lnSpc>
              <a:defRPr b="0" baseline="0" cap="all" i="0" spc="-72" sz="3600">
                <a:solidFill>
                  <a:srgbClr val="1A73BA"/>
                </a:solidFill>
                <a:latin typeface="Lantinghei SC Heavy"/>
                <a:ea typeface="Lantinghei SC Heavy"/>
                <a:cs typeface="Lantinghei SC Heavy"/>
                <a:sym typeface="Lantinghei SC Heavy"/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72" sz="3600">
                <a:solidFill>
                  <a:srgbClr val="1A73BA"/>
                </a:solidFill>
              </a:rPr>
              <a:t>对象占有内存</a:t>
            </a:r>
          </a:p>
        </p:txBody>
      </p:sp>
      <p:sp>
        <p:nvSpPr>
          <p:cNvPr id="272" name="Shape 272"/>
          <p:cNvSpPr/>
          <p:nvPr/>
        </p:nvSpPr>
        <p:spPr>
          <a:xfrm>
            <a:off x="387350" y="1809594"/>
            <a:ext cx="12242801" cy="5254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对象直接占有 shallow size</a:t>
            </a:r>
            <a:endParaRPr spc="52" sz="2600">
              <a:solidFill>
                <a:srgbClr val="515151"/>
              </a:solidFill>
            </a:endParaRPr>
          </a:p>
          <a:p>
            <a:pPr lvl="0" marL="520700" indent="-469900" algn="l">
              <a:spcBef>
                <a:spcPts val="2400"/>
              </a:spcBef>
              <a:buClr>
                <a:srgbClr val="1A73BA"/>
              </a:buClr>
              <a:buSzPct val="150000"/>
              <a:buChar char="■"/>
              <a:defRPr b="0" baseline="0" i="0" spc="0" sz="1800">
                <a:solidFill>
                  <a:srgbClr val="000000"/>
                </a:solidFill>
              </a:defRPr>
            </a:pPr>
            <a:r>
              <a:rPr spc="52" sz="2600">
                <a:solidFill>
                  <a:srgbClr val="515151"/>
                </a:solidFill>
              </a:rPr>
              <a:t>对象对其他对象的引用 retained size</a:t>
            </a:r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8333" cap="none" i="1" spc="456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8333" cap="none" i="1" spc="456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8333" cap="none" i="1" spc="456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8333" cap="none" i="1" spc="456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